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audio" Target="NULL" TargetMode="External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openxmlformats.org/officeDocument/2006/relationships/slideLayout" Target="../slideLayouts/slideLayout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microsoft.com/office/2007/relationships/hdphoto" Target="../media/hdphoto1.wdp"/><Relationship Id="rId21" Type="http://schemas.openxmlformats.org/officeDocument/2006/relationships/image" Target="../media/image11.png"/><Relationship Id="rId22" Type="http://schemas.microsoft.com/office/2007/relationships/hdphoto" Target="../media/hdphoto2.wdp"/><Relationship Id="rId23" Type="http://schemas.openxmlformats.org/officeDocument/2006/relationships/image" Target="../media/image12.png"/><Relationship Id="rId24" Type="http://schemas.microsoft.com/office/2007/relationships/hdphoto" Target="../media/hdphoto3.wdp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29089" y="3784905"/>
            <a:ext cx="31718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