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1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Relationship Id="rId40" Type="http://schemas.openxmlformats.org/officeDocument/2006/relationships/image" Target="../media/image37.png"/><Relationship Id="rId41" Type="http://schemas.openxmlformats.org/officeDocument/2006/relationships/image" Target="../media/image38.png"/><Relationship Id="rId42" Type="http://schemas.openxmlformats.org/officeDocument/2006/relationships/image" Target="../media/image39.png"/><Relationship Id="rId43" Type="http://schemas.openxmlformats.org/officeDocument/2006/relationships/image" Target="../media/image40.png"/><Relationship Id="rId4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99" y="1588821"/>
            <a:ext cx="6236387" cy="47853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7364" y="4311565"/>
            <a:ext cx="1700944" cy="17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56741" y="4428120"/>
            <a:ext cx="1386649" cy="13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25" y="4612828"/>
            <a:ext cx="1677287" cy="1677287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545" y="4675921"/>
            <a:ext cx="1884001" cy="18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5696" y="5050400"/>
            <a:ext cx="1692586" cy="169258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5297" y="4940212"/>
            <a:ext cx="1522321" cy="152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56" b="93983" l="3986" r="96196">
                        <a14:foregroundMark x1="5978" y1="5776" x2="7428" y2="27557"/>
                        <a14:foregroundMark x1="7428" y1="27557" x2="7518" y2="27677"/>
                        <a14:foregroundMark x1="5072" y1="11913" x2="7246" y2="32010"/>
                        <a14:foregroundMark x1="5616" y1="6498" x2="13134" y2="6378"/>
                        <a14:foregroundMark x1="13134" y1="6378" x2="21467" y2="6859"/>
                        <a14:foregroundMark x1="94293" y1="8544" x2="94384" y2="16125"/>
                        <a14:foregroundMark x1="93116" y1="91095" x2="87047" y2="91937"/>
                        <a14:foregroundMark x1="26540" y1="92659" x2="38587" y2="93141"/>
                        <a14:foregroundMark x1="38587" y1="93141" x2="53442" y2="91576"/>
                        <a14:foregroundMark x1="53442" y1="91576" x2="57065" y2="91937"/>
                        <a14:foregroundMark x1="95833" y1="8664" x2="95380" y2="83875"/>
                        <a14:foregroundMark x1="94293" y1="87726" x2="94746" y2="91456"/>
                        <a14:foregroundMark x1="96286" y1="78821" x2="96286" y2="82431"/>
                        <a14:foregroundMark x1="92120" y1="16366" x2="93116" y2="28520"/>
                        <a14:foregroundMark x1="93116" y1="35018" x2="95199" y2="52948"/>
                        <a14:foregroundMark x1="93207" y1="44765" x2="94293" y2="57401"/>
                        <a14:foregroundMark x1="91938" y1="41998" x2="92935" y2="58243"/>
                        <a14:foregroundMark x1="92935" y1="58243" x2="93116" y2="58243"/>
                        <a14:foregroundMark x1="93116" y1="67750" x2="94112" y2="76534"/>
                        <a14:foregroundMark x1="94112" y1="76534" x2="94293" y2="76775"/>
                        <a14:foregroundMark x1="91667" y1="58484" x2="93207" y2="75090"/>
                        <a14:foregroundMark x1="93207" y1="75090" x2="93388" y2="75331"/>
                        <a14:foregroundMark x1="93116" y1="77978" x2="92572" y2="89049"/>
                        <a14:foregroundMark x1="90761" y1="89410" x2="73551" y2="90132"/>
                        <a14:foregroundMark x1="11957" y1="89410" x2="22554" y2="90614"/>
                        <a14:foregroundMark x1="24094" y1="89531" x2="34330" y2="88327"/>
                        <a14:foregroundMark x1="34330" y1="88327" x2="34420" y2="88568"/>
                        <a14:foregroundMark x1="42572" y1="93381" x2="43659" y2="93863"/>
                        <a14:foregroundMark x1="10598" y1="93622" x2="16576" y2="93020"/>
                        <a14:foregroundMark x1="4076" y1="90132" x2="4982" y2="92659"/>
                        <a14:foregroundMark x1="4801" y1="88327" x2="5254" y2="79182"/>
                        <a14:foregroundMark x1="5254" y1="79182" x2="4982" y2="77738"/>
                        <a14:foregroundMark x1="5072" y1="28881" x2="5254" y2="34537"/>
                        <a14:foregroundMark x1="5978" y1="44645" x2="4982" y2="52347"/>
                        <a14:foregroundMark x1="4076" y1="41757" x2="4620" y2="43562"/>
                        <a14:foregroundMark x1="25453" y1="6378" x2="30797" y2="6980"/>
                        <a14:foregroundMark x1="34330" y1="7220" x2="38406" y2="6619"/>
                        <a14:foregroundMark x1="43841" y1="6137" x2="47554" y2="5656"/>
                        <a14:foregroundMark x1="95652" y1="64982" x2="95924" y2="66306"/>
                        <a14:foregroundMark x1="96286" y1="53550" x2="95833" y2="68231"/>
                        <a14:foregroundMark x1="42935" y1="91456" x2="44112" y2="91095"/>
                        <a14:foregroundMark x1="64764" y1="93983" x2="71920" y2="93381"/>
                        <a14:foregroundMark x1="71920" y1="93381" x2="73460" y2="93622"/>
                      </a14:backgroundRemoval>
                    </a14:imgEffect>
                  </a14:imgLayer>
                </a14:imgProps>
              </a:ext>
            </a:extLst>
          </a:blip>
          <a:srcRect l="2529" t="2973" r="2392" b="3538"/>
          <a:stretch>
            <a:fillRect/>
          </a:stretch>
        </p:blipFill>
        <p:spPr>
          <a:xfrm>
            <a:off x="134222" y="2008142"/>
            <a:ext cx="4383456" cy="3244295"/>
          </a:xfrm>
          <a:prstGeom prst="rect">
            <a:avLst/>
          </a:prstGeom>
        </p:spPr>
      </p:pic>
      <p:pic>
        <p:nvPicPr>
          <p:cNvPr id="6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28" y="2188186"/>
            <a:ext cx="3038640" cy="303864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74" y="2366547"/>
            <a:ext cx="2388946" cy="238894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20" y="2567882"/>
            <a:ext cx="2187611" cy="218761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2" y="2367988"/>
            <a:ext cx="2332569" cy="233256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13" y="2580225"/>
            <a:ext cx="2139378" cy="213937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0" y="2018380"/>
            <a:ext cx="3330289" cy="333028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91" y="2223355"/>
            <a:ext cx="2824250" cy="282425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79" y="2708389"/>
            <a:ext cx="1978255" cy="1978255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17" y="2367988"/>
            <a:ext cx="2520585" cy="25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46" y="4170430"/>
            <a:ext cx="1698264" cy="16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243" y="4135133"/>
            <a:ext cx="1699282" cy="16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1486" y="4185328"/>
            <a:ext cx="1901186" cy="190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306" y="4488075"/>
            <a:ext cx="1746555" cy="17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73" y="4372204"/>
            <a:ext cx="1382801" cy="13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12" y="4436085"/>
            <a:ext cx="1432829" cy="13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09461" y="4338245"/>
            <a:ext cx="1395413" cy="13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61" y="4390937"/>
            <a:ext cx="1423832" cy="14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37" y="4531693"/>
            <a:ext cx="1562792" cy="156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2070" y="4877698"/>
            <a:ext cx="1082242" cy="10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6948" y="4197328"/>
            <a:ext cx="1713754" cy="171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19" y="4112384"/>
            <a:ext cx="1685570" cy="168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21" y="4005323"/>
            <a:ext cx="1952164" cy="195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792" y="4684571"/>
            <a:ext cx="1374116" cy="137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61" y="4422256"/>
            <a:ext cx="1428598" cy="142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123" y="4216549"/>
            <a:ext cx="1737973" cy="1737973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966" y="4219593"/>
            <a:ext cx="1760762" cy="17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2951" y="843420"/>
            <a:ext cx="407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 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фото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3152" y="891978"/>
            <a:ext cx="5210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Арктиці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/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Антарктиці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…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9409" y="4007556"/>
            <a:ext cx="1229719" cy="12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8093"/>
          <a:stretch>
            <a:fillRect/>
          </a:stretch>
        </p:blipFill>
        <p:spPr bwMode="auto">
          <a:xfrm rot="21038369">
            <a:off x="7328633" y="3999914"/>
            <a:ext cx="1520290" cy="12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0" b="6530"/>
          <a:stretch>
            <a:fillRect/>
          </a:stretch>
        </p:blipFill>
        <p:spPr bwMode="auto">
          <a:xfrm flipH="1">
            <a:off x="5018023" y="3347340"/>
            <a:ext cx="2323699" cy="20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87" y="4644643"/>
            <a:ext cx="1759707" cy="1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173501" y="1458501"/>
            <a:ext cx="5303980" cy="4590686"/>
          </a:xfrm>
          <a:prstGeom prst="rect">
            <a:avLst/>
          </a:prstGeom>
        </p:spPr>
      </p:pic>
      <p:pic>
        <p:nvPicPr>
          <p:cNvPr id="280" name="Picture 279" descr="image.png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758170" y="471932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B8ADF-0BBB-4E15-8018-EF687550FDF5}"/>
</file>

<file path=customXml/itemProps2.xml><?xml version="1.0" encoding="utf-8"?>
<ds:datastoreItem xmlns:ds="http://schemas.openxmlformats.org/officeDocument/2006/customXml" ds:itemID="{FEEAFAFF-04C2-4917-94F1-18F021F6080B}"/>
</file>

<file path=customXml/itemProps3.xml><?xml version="1.0" encoding="utf-8"?>
<ds:datastoreItem xmlns:ds="http://schemas.openxmlformats.org/officeDocument/2006/customXml" ds:itemID="{55F342FD-398E-4699-A4D7-FA551EA81B51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12</cp:revision>
  <dcterms:created xsi:type="dcterms:W3CDTF">2024-04-16T09:56:00Z</dcterms:created>
  <dcterms:modified xsi:type="dcterms:W3CDTF">2024-12-18T23:11:16Z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7D0BC52692F54A8D97C945D2128865A2_12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