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/>
  </p:normalViewPr>
  <p:slideViewPr>
    <p:cSldViewPr snapToGrid="0">
      <p:cViewPr varScale="1">
        <p:scale>
          <a:sx n="74" d="100"/>
          <a:sy n="74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1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1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1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2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7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5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1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9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5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4" y="1"/>
            <a:ext cx="122023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" y="5766145"/>
            <a:ext cx="1091376" cy="110493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2389815" y="4482984"/>
            <a:ext cx="2281876" cy="2281876"/>
            <a:chOff x="1244076" y="4244573"/>
            <a:chExt cx="2281876" cy="228187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76" y="4244573"/>
              <a:ext cx="2281876" cy="2281876"/>
            </a:xfrm>
            <a:prstGeom prst="rect">
              <a:avLst/>
            </a:prstGeom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1817189" y="5514656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МОЙ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72018" y="4525663"/>
            <a:ext cx="1906621" cy="2239236"/>
            <a:chOff x="6966376" y="4395038"/>
            <a:chExt cx="1906621" cy="2239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2" r="8292"/>
            <a:stretch/>
          </p:blipFill>
          <p:spPr>
            <a:xfrm>
              <a:off x="6966376" y="4395038"/>
              <a:ext cx="1906621" cy="2239236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7466138" y="5553567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МОЯ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r="26103"/>
          <a:stretch/>
        </p:blipFill>
        <p:spPr>
          <a:xfrm flipH="1">
            <a:off x="1106127" y="3438971"/>
            <a:ext cx="1297859" cy="31977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37" y="3252494"/>
            <a:ext cx="3224194" cy="322419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69889" y="606906"/>
            <a:ext cx="3040192" cy="2645588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38" l="0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11" y="895542"/>
            <a:ext cx="2000845" cy="2000845"/>
          </a:xfrm>
          <a:prstGeom prst="rect">
            <a:avLst/>
          </a:prstGeom>
          <a:effectLst>
            <a:glow rad="127000">
              <a:schemeClr val="bg1">
                <a:alpha val="95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59" y="1128799"/>
            <a:ext cx="1781878" cy="1753819"/>
          </a:xfrm>
          <a:prstGeom prst="rect">
            <a:avLst/>
          </a:prstGeom>
          <a:effectLst>
            <a:glow rad="152400">
              <a:schemeClr val="bg1">
                <a:alpha val="98000"/>
              </a:schemeClr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7" y="575270"/>
            <a:ext cx="2653561" cy="291251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85" y="1115110"/>
            <a:ext cx="2004055" cy="206156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9747" y="958409"/>
            <a:ext cx="1973119" cy="1973119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5883" y="1271248"/>
            <a:ext cx="2042484" cy="158868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87" y="907990"/>
            <a:ext cx="2117790" cy="21177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82" y="1281467"/>
            <a:ext cx="1744987" cy="1725430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00" y="1045009"/>
            <a:ext cx="1921056" cy="2000845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35" y="1220608"/>
            <a:ext cx="1845597" cy="176426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75" y="1197003"/>
            <a:ext cx="1245158" cy="1650483"/>
          </a:xfrm>
          <a:prstGeom prst="rect">
            <a:avLst/>
          </a:prstGeom>
          <a:effectLst>
            <a:glow rad="139700">
              <a:schemeClr val="bg1">
                <a:alpha val="87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82" y="1179891"/>
            <a:ext cx="1664408" cy="173108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64" y="1137849"/>
            <a:ext cx="1862734" cy="1880015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90" y="1513802"/>
            <a:ext cx="1530120" cy="133941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83" y="1051132"/>
            <a:ext cx="1480289" cy="1910984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14" y="1369913"/>
            <a:ext cx="1787349" cy="156815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30" y="733808"/>
            <a:ext cx="2498730" cy="246615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49B41B-6699-25B7-0E1F-9D9C47F30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69730" y="3708971"/>
            <a:ext cx="27051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-0.19232 0.51829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18321 0.4838 " pathEditMode="relative" rAng="0" ptsTypes="AA">
                                      <p:cBhvr>
                                        <p:cTn id="3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18932 0.52222 " pathEditMode="relative" rAng="0" ptsTypes="AA">
                                      <p:cBhvr>
                                        <p:cTn id="51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1931 0.49513 " pathEditMode="relative" rAng="0" ptsTypes="AA">
                                      <p:cBhvr>
                                        <p:cTn id="68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8333 0.51713 " pathEditMode="relative" rAng="0" ptsTypes="AA">
                                      <p:cBhvr>
                                        <p:cTn id="8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1806 0.48681 " pathEditMode="relative" rAng="0" ptsTypes="AA">
                                      <p:cBhvr>
                                        <p:cTn id="102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19661 0.5088 " pathEditMode="relative" rAng="0" ptsTypes="AA">
                                      <p:cBhvr>
                                        <p:cTn id="119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8398 0.51667 " pathEditMode="relative" rAng="0" ptsTypes="AA">
                                      <p:cBhvr>
                                        <p:cTn id="13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19</cp:revision>
  <dcterms:created xsi:type="dcterms:W3CDTF">2024-08-15T20:16:09Z</dcterms:created>
  <dcterms:modified xsi:type="dcterms:W3CDTF">2024-09-02T07:23:08Z</dcterms:modified>
</cp:coreProperties>
</file>