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2331" y="0"/>
            <a:ext cx="1221723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68" y="-182247"/>
            <a:ext cx="3081692" cy="3081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530" y="2494915"/>
            <a:ext cx="3657600" cy="370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2024-04-11T14:16:00Z</dcterms:created>
  <dcterms:modified xsi:type="dcterms:W3CDTF">2024-08-30T09:41:08Z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6E817249C9734982916EFE3621320ABD_12</vt:lpwstr>
  </property>
  <property fmtid="{D5CDD505-2E9C-101B-9397-08002B2CF9AE}" pid="3" name="KSOProductBuildVer">
    <vt:lpwstr>1033-12.2.0.17119</vt:lpwstr>
  </property>
</Properties>
</file>