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11BD-D8A9-41ED-81C7-F546198B2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ECCFE3-B40D-4EA4-95C2-F95FD382E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A97341-D120-4E5B-993F-D829C1B3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7F4C45-63F4-4347-843C-743DED2C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1DB826-8A44-46A9-999F-745F67A3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53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71C67-2391-4EF1-932A-9DACB7E8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41674C0-7B01-4B3E-9FD1-3A1DB827B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EF8C33-407C-4BD1-98EF-9ABDDB01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78E3B6-7C86-4BE0-B6FD-B3354FA5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97542B-E9ED-4166-9705-219E4438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21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42623F-543E-4B5F-BDF8-64440A0EB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065A474-5118-4045-B67F-E8EE873B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583DE2-A2E6-4952-9212-68297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24745E-AD93-4560-B0D8-941692E2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9D071E-65B2-4230-8444-AB6E4A59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31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9E6BF-DB3F-449C-8D57-B7997FD4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6EA76B-33C5-4A4B-948E-8DFD62C5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9DBC23-966B-431B-A607-3727C5A9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2AAE13-4C6A-4115-BC4A-9CADB5FD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769DB4-A653-45B3-915C-10A2EA4B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59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B8A3A-76D1-421A-98A7-77CF273A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D80A3D-EFA6-4AF5-A348-83959154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E8B8EC-6572-4AC7-94C3-F466F7BD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5D5F8D-2D75-4D60-8602-3E70B893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854A63-CAF0-40BB-9D29-7ABF3798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65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44E59-AC68-49D2-9CB8-956E50B7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35C1E6-7D99-413C-9B06-E2B38EC14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5ECB67-F4A3-4D36-8F8B-04CA5F6F8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D151DD-43D3-4349-BC8C-7F7A8DC3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3F141BA-5E56-446C-88A7-B1288C7B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EF6769-B768-4B75-A5FB-237417CB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16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3D529-9B16-4917-8FE9-7D9A8AC1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15D20-6301-4B7E-A51E-1CC9039C1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C3387B-61E9-462B-9687-3092409F9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A807A3-9AD8-4DEB-A55D-4305D95D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3C897AB-1A2F-4CC8-9B21-9ED4CE639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46D1C8D-E106-4F0D-8D8C-3BF254DB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62AC241-580C-48B6-9C74-A2D68E62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750B60-04AA-4A60-BCA0-B5F49729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49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4D4B-6B99-47DF-9C26-3628CA90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7A579F-77EB-47E4-B6AF-654C3AE5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8E8ECDC-EE8F-4118-BFED-1979317F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5D86AD9-16C3-442F-BB03-DEEBD6A3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783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D161CD8-8982-4794-BCF6-63AFD55F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94382B-2B49-4BD3-8F1E-AFA3F880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1124DD-CFC0-47C1-9644-D5CFDB74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43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311F5-8EA0-49E5-9218-B977356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2A8217-18CE-41B1-8E2E-F242FF3D9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51C6EB-60B0-4695-8B38-36B63B37C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AF8768-4AEE-4F7B-9148-8C13BF6C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A30FF8-C3C1-4E64-8EFC-18ED4E9F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B32F22-2BC7-444D-BBA3-7FD22AD2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BCC9A-257D-49F2-A6ED-183235E4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41EAE9C-0DBC-4051-8380-5A302958C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83C184-E298-4C64-863F-293629FCB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EB934A-6B17-41A3-8179-EA56BB0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C7ED76-5186-4D2F-8D46-CAC3D1EE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0F1560C-3160-476A-9C6A-69248B1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0007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7B713A9-D6D5-4374-8EF9-9B8239C5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A4F5AC-E491-4FA4-B62E-38A250D6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A1622-355B-489C-9BE0-B054E461D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B9CC9B-0B0C-4868-A836-02EAC3442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500C0E-F1F5-41FC-98DF-A99D25738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35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F21310-9196-4BA9-961D-86C546A3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9A77281-208D-6538-2367-821C7AD62250}"/>
              </a:ext>
            </a:extLst>
          </p:cNvPr>
          <p:cNvGrpSpPr/>
          <p:nvPr/>
        </p:nvGrpSpPr>
        <p:grpSpPr>
          <a:xfrm>
            <a:off x="5673880" y="851688"/>
            <a:ext cx="1765738" cy="1761713"/>
            <a:chOff x="5785655" y="711584"/>
            <a:chExt cx="1765738" cy="1761713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322CF94E-26EA-25B7-494B-1542B0224A64}"/>
                </a:ext>
              </a:extLst>
            </p:cNvPr>
            <p:cNvSpPr/>
            <p:nvPr/>
          </p:nvSpPr>
          <p:spPr>
            <a:xfrm>
              <a:off x="5785655" y="711584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2B8C97B-3431-2BF0-E0AF-817A6FB9F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" b="-4623"/>
            <a:stretch/>
          </p:blipFill>
          <p:spPr>
            <a:xfrm>
              <a:off x="5880079" y="925595"/>
              <a:ext cx="1534510" cy="1547702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0FECBB7-EBB1-DDB4-DF47-321E6C654B0C}"/>
              </a:ext>
            </a:extLst>
          </p:cNvPr>
          <p:cNvGrpSpPr/>
          <p:nvPr/>
        </p:nvGrpSpPr>
        <p:grpSpPr>
          <a:xfrm>
            <a:off x="5725511" y="2822201"/>
            <a:ext cx="1765738" cy="1676400"/>
            <a:chOff x="5727220" y="2743198"/>
            <a:chExt cx="1765738" cy="16764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1698B1C-E7ED-67A1-A1AC-DF263524D06E}"/>
                </a:ext>
              </a:extLst>
            </p:cNvPr>
            <p:cNvSpPr/>
            <p:nvPr/>
          </p:nvSpPr>
          <p:spPr>
            <a:xfrm>
              <a:off x="5727220" y="2743198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6FD58B4-1130-F76F-4EAC-60D6E4C9C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" b="1683"/>
            <a:stretch/>
          </p:blipFill>
          <p:spPr>
            <a:xfrm>
              <a:off x="5945770" y="2957208"/>
              <a:ext cx="1291855" cy="124837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1B523F3-FDEF-DFB5-CD4A-170AC149EAE7}"/>
              </a:ext>
            </a:extLst>
          </p:cNvPr>
          <p:cNvGrpSpPr/>
          <p:nvPr/>
        </p:nvGrpSpPr>
        <p:grpSpPr>
          <a:xfrm>
            <a:off x="5747067" y="4792714"/>
            <a:ext cx="1765738" cy="1749402"/>
            <a:chOff x="5727220" y="4661318"/>
            <a:chExt cx="1765738" cy="174940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3E8AA52-1B72-B066-0F96-BA771A137A1F}"/>
                </a:ext>
              </a:extLst>
            </p:cNvPr>
            <p:cNvSpPr/>
            <p:nvPr/>
          </p:nvSpPr>
          <p:spPr>
            <a:xfrm>
              <a:off x="5727220" y="4661318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F8418A0-4502-6A62-A28A-AF5F53921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17" b="-3096"/>
            <a:stretch/>
          </p:blipFill>
          <p:spPr>
            <a:xfrm>
              <a:off x="5825875" y="4661318"/>
              <a:ext cx="1645527" cy="1749402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8D804C9-DDDF-43CC-1D8C-3D6CB4E02189}"/>
              </a:ext>
            </a:extLst>
          </p:cNvPr>
          <p:cNvSpPr/>
          <p:nvPr/>
        </p:nvSpPr>
        <p:spPr>
          <a:xfrm>
            <a:off x="813675" y="2053335"/>
            <a:ext cx="4033520" cy="4094480"/>
          </a:xfrm>
          <a:prstGeom prst="roundRect">
            <a:avLst>
              <a:gd name="adj" fmla="val 28254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239BD740-441A-583C-8B0D-E40ED9ED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92119" y="2504758"/>
            <a:ext cx="3892870" cy="34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187778-AE79-0982-E24B-3E5DD39C1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526" y="2504758"/>
            <a:ext cx="3129546" cy="31295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E3825B-6191-5960-296C-BAC11135F9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859" y="2505116"/>
            <a:ext cx="3090181" cy="3090181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94484663-8B23-8889-CC93-67DA764D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519" y="1958956"/>
            <a:ext cx="3845166" cy="38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8A37316-3290-EE08-9BCA-ADDA330CC5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96" y="2803230"/>
            <a:ext cx="2872590" cy="2780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FB2766A-1F05-A225-A120-2BC510769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407" y="2671786"/>
            <a:ext cx="3263847" cy="32638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4689BE1-AC36-09FC-60C0-9588A221C07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9" b="-3511"/>
          <a:stretch/>
        </p:blipFill>
        <p:spPr>
          <a:xfrm rot="20658260">
            <a:off x="1511259" y="2636482"/>
            <a:ext cx="2455749" cy="2683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CF3B5A2-2305-FDF6-F3C9-ADB52E50E9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700" y="3171202"/>
            <a:ext cx="2044332" cy="2044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D306C00-CFD9-483E-92AE-1B5702F2EE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01" y="2752648"/>
            <a:ext cx="2931701" cy="298426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76327" y="3347684"/>
            <a:ext cx="24479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1068 -0.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31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1927 -0.040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0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32278 -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1893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1536 -0.3516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759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2058 -0.3694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1847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31536 0.2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233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31941 -0.10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516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9766 -0.372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EABCC6-4FDF-4012-A821-6A4DC2F69DF1}"/>
</file>

<file path=customXml/itemProps2.xml><?xml version="1.0" encoding="utf-8"?>
<ds:datastoreItem xmlns:ds="http://schemas.openxmlformats.org/officeDocument/2006/customXml" ds:itemID="{F8AC470D-882E-436E-821F-3CA522A1318B}"/>
</file>

<file path=customXml/itemProps3.xml><?xml version="1.0" encoding="utf-8"?>
<ds:datastoreItem xmlns:ds="http://schemas.openxmlformats.org/officeDocument/2006/customXml" ds:itemID="{DF198AFF-6DC2-448B-A565-08BED8958E50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2024-08-02T20:43:42Z</dcterms:created>
  <dcterms:modified xsi:type="dcterms:W3CDTF">2024-12-26T18:15:28Z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