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7991" y="3696168"/>
            <a:ext cx="14668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