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7310D4-5A29-49C4-9C04-8FF99A395D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5C2A86B-1EFF-419E-A6B3-776F1BC908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08DFEC-44F8-445B-834D-5FB5ECD4C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0E6D79-B6FE-4A8F-8C3F-74EC8F8B9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F1CC4D-365A-444E-BBBD-D620B36E9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884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349D5-5353-4895-8EC5-513F83D2C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939C164-BAA0-4279-82FD-03AA0C2E0B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9BC008-3030-42EC-B59C-79CA364C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8200B0-4865-4C06-B0C6-5FAF394C5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0C9C01-8A74-4D9F-89E3-EF2CEEAB7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491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CC6A982-F3C1-4E1E-A6CA-140E491709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0C187C7-FDB1-41FB-9C7E-0EFACD57F7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B0EB94-6E72-411E-B66B-C49BF2D04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807262-05E9-49C5-AAF9-AFED171FF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2EA1AB-83F3-4E10-8C4D-4C4C2B161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783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BD0D8A-44AA-4112-BF90-0B054ED35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83E890-BF00-48BA-A81A-CC550049DB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FAC866-2D1F-431B-BBC5-5B7D2AFE7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24AAAD-A5FF-48E0-AA9E-AD95E37A0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B85393-E1B2-414E-984B-6921CD108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383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5246D4-3451-42CA-826E-87ECDBC66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B2552AE-32B9-47B9-8EFF-6E1D871AAC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37A4D4-4982-4D3D-98E7-F0354FCC0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FE2844-EC73-4BB0-ABD2-08FC58AA9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93F61A-7EE6-477C-A7A7-4D98BDFAC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046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246311-7B2D-4B73-B72D-E262F30E1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D10BBB-4B03-4B08-92BE-C281021849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AAA2D91-879A-44AD-8BEA-7DC55A0B63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97AA57D-5254-4A1E-92F9-176C78E0B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BDED44-D778-4D83-B483-56C049C7F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3859EF8-9722-456D-B473-F986A2111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360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E8D2F1-9A31-4D97-BBCF-13C2608AD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F55F274-4FDC-4C35-90EC-C476958971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0F708AD-D45F-4275-AAEA-E9605DC989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E94ECB2-6B5E-46BB-8E1D-AEF3A6146D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2F30684-4F76-44B3-AD21-DFD2B2845E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24B22C6-89AE-4DB0-AECC-541EFE6B3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09948AE-43A1-4572-9A52-E35C89040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71BD79B-A9FC-4A70-A945-047C6B758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778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F13322-B3BE-4FC0-B058-30C2E2FBB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F110474-7BDF-4100-A4D5-F4A510C1A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9936401-EA37-44A7-ABCC-E17B716FF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C17E9B6-9D30-42B0-9B24-F0257A6EC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518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939BB31-0C94-40B3-BA2E-B6A3E1E99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7030A9A-F6F7-42A3-9B63-7EAB78006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1405D39-D189-4E12-B61E-8DAF60FB2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780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E93A06-86BB-4C02-8B72-5F0F30631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FFF9E4-35C3-4D14-997F-0C886B03F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4BC7A02-452D-44E3-9F69-6A3345F38E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6A02491-A272-4462-90F7-8BC0ED6B1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628A800-9B19-4486-B618-15D3E0B16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C09E84C-2961-4F19-8A3F-6BBEB264B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39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489E79-0CD5-4525-9205-A1D3576B7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D41D8AA-6D54-43F4-A34E-E7955127C7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1486AFF-9249-4A05-BFBA-617D0BD272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9ED4C5F-7776-45D9-8D88-CD39BAF78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5CF175F-B3E8-425E-AB99-3A3E72FDE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94E210-1BCA-4A1B-99A3-1943DF34A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41222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89A107-63F7-407D-AC64-F31A4A6A1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73C3AB7-866E-4517-A9A5-CC2D6E0C60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57534C-EF10-49C6-8A44-9343138F52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373AA1-1F23-4181-A7AA-723BB2E01B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11ED08-FF83-49F5-A06A-019B56E2F0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708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9F3E97F-602F-45B0-B22F-A4880E97D7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FB64F958-0E89-488C-9167-4F39BC0884C6}"/>
              </a:ext>
            </a:extLst>
          </p:cNvPr>
          <p:cNvGrpSpPr/>
          <p:nvPr/>
        </p:nvGrpSpPr>
        <p:grpSpPr>
          <a:xfrm>
            <a:off x="3771900" y="1104195"/>
            <a:ext cx="7581090" cy="4649609"/>
            <a:chOff x="1095375" y="238125"/>
            <a:chExt cx="9696450" cy="6270268"/>
          </a:xfrm>
        </p:grpSpPr>
        <p:sp>
          <p:nvSpPr>
            <p:cNvPr id="5" name="Прямоугольник: скругленные углы 4">
              <a:extLst>
                <a:ext uri="{FF2B5EF4-FFF2-40B4-BE49-F238E27FC236}">
                  <a16:creationId xmlns:a16="http://schemas.microsoft.com/office/drawing/2014/main" id="{B9D1EBD5-530C-45C1-AD86-8E91839D2A59}"/>
                </a:ext>
              </a:extLst>
            </p:cNvPr>
            <p:cNvSpPr/>
            <p:nvPr/>
          </p:nvSpPr>
          <p:spPr>
            <a:xfrm>
              <a:off x="1095375" y="238125"/>
              <a:ext cx="9696450" cy="627026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20C88040-0323-4335-84F6-53B49C1047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11" t="1389" r="20971" b="-1389"/>
            <a:stretch/>
          </p:blipFill>
          <p:spPr>
            <a:xfrm>
              <a:off x="1844125" y="581652"/>
              <a:ext cx="3432570" cy="5926740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00C282CD-5F18-4947-9555-C3E5E236F7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5850" y="1053548"/>
              <a:ext cx="4634557" cy="4052266"/>
            </a:xfrm>
            <a:prstGeom prst="rect">
              <a:avLst/>
            </a:prstGeom>
          </p:spPr>
        </p:pic>
        <p:cxnSp>
          <p:nvCxnSpPr>
            <p:cNvPr id="8" name="Прямая со стрелкой 7">
              <a:extLst>
                <a:ext uri="{FF2B5EF4-FFF2-40B4-BE49-F238E27FC236}">
                  <a16:creationId xmlns:a16="http://schemas.microsoft.com/office/drawing/2014/main" id="{9CFFD502-57BC-4A5E-9EE6-29F1B4B152B5}"/>
                </a:ext>
              </a:extLst>
            </p:cNvPr>
            <p:cNvCxnSpPr>
              <a:cxnSpLocks/>
            </p:cNvCxnSpPr>
            <p:nvPr/>
          </p:nvCxnSpPr>
          <p:spPr>
            <a:xfrm>
              <a:off x="8191499" y="397565"/>
              <a:ext cx="1629" cy="5943600"/>
            </a:xfrm>
            <a:prstGeom prst="straightConnector1">
              <a:avLst/>
            </a:prstGeom>
            <a:ln w="762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490C3ED-3A14-466A-B3F8-D1E9A206EA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72621">
            <a:off x="8793045" y="4446697"/>
            <a:ext cx="1053804" cy="1053804"/>
          </a:xfrm>
          <a:prstGeom prst="rect">
            <a:avLst/>
          </a:prstGeom>
        </p:spPr>
      </p:pic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54A6EA31-17E5-4D30-918A-ACAA1EB66561}"/>
              </a:ext>
            </a:extLst>
          </p:cNvPr>
          <p:cNvGrpSpPr/>
          <p:nvPr/>
        </p:nvGrpSpPr>
        <p:grpSpPr>
          <a:xfrm>
            <a:off x="3771899" y="1104195"/>
            <a:ext cx="7581090" cy="4649608"/>
            <a:chOff x="1107407" y="355090"/>
            <a:chExt cx="9840813" cy="6278055"/>
          </a:xfrm>
        </p:grpSpPr>
        <p:sp>
          <p:nvSpPr>
            <p:cNvPr id="24" name="Прямоугольник: скругленные углы 23">
              <a:extLst>
                <a:ext uri="{FF2B5EF4-FFF2-40B4-BE49-F238E27FC236}">
                  <a16:creationId xmlns:a16="http://schemas.microsoft.com/office/drawing/2014/main" id="{9AF1B023-7AF4-4873-9F10-F6C30C63B81E}"/>
                </a:ext>
              </a:extLst>
            </p:cNvPr>
            <p:cNvSpPr/>
            <p:nvPr/>
          </p:nvSpPr>
          <p:spPr>
            <a:xfrm>
              <a:off x="1107407" y="355090"/>
              <a:ext cx="9840813" cy="627805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2BF14F48-4313-471F-96F7-1E0EE1BCB6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4236" y="1073779"/>
              <a:ext cx="4634557" cy="4052266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298741D0-D863-4A59-B70E-1DBE88D17C8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96836" y="777306"/>
              <a:ext cx="4646419" cy="4439213"/>
            </a:xfrm>
            <a:prstGeom prst="rect">
              <a:avLst/>
            </a:prstGeom>
          </p:spPr>
        </p:pic>
        <p:cxnSp>
          <p:nvCxnSpPr>
            <p:cNvPr id="27" name="Прямая со стрелкой 26">
              <a:extLst>
                <a:ext uri="{FF2B5EF4-FFF2-40B4-BE49-F238E27FC236}">
                  <a16:creationId xmlns:a16="http://schemas.microsoft.com/office/drawing/2014/main" id="{3DA3D6FC-A9D0-4855-9D13-85FFB2C6533F}"/>
                </a:ext>
              </a:extLst>
            </p:cNvPr>
            <p:cNvCxnSpPr>
              <a:cxnSpLocks/>
            </p:cNvCxnSpPr>
            <p:nvPr/>
          </p:nvCxnSpPr>
          <p:spPr>
            <a:xfrm>
              <a:off x="5887882" y="5405363"/>
              <a:ext cx="4888292" cy="0"/>
            </a:xfrm>
            <a:prstGeom prst="straightConnector1">
              <a:avLst/>
            </a:prstGeom>
            <a:ln w="762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92FDFB1-C6B9-4526-A2E9-BECB7FFE1F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0304">
            <a:off x="8727494" y="4313955"/>
            <a:ext cx="992694" cy="992694"/>
          </a:xfrm>
          <a:prstGeom prst="rect">
            <a:avLst/>
          </a:prstGeom>
        </p:spPr>
      </p:pic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A310D3F4-4B07-43C5-9A20-0113DEB19B7C}"/>
              </a:ext>
            </a:extLst>
          </p:cNvPr>
          <p:cNvGrpSpPr/>
          <p:nvPr/>
        </p:nvGrpSpPr>
        <p:grpSpPr>
          <a:xfrm>
            <a:off x="3771899" y="1104195"/>
            <a:ext cx="7581090" cy="4649608"/>
            <a:chOff x="1095375" y="238123"/>
            <a:chExt cx="9696450" cy="6457951"/>
          </a:xfrm>
        </p:grpSpPr>
        <p:grpSp>
          <p:nvGrpSpPr>
            <p:cNvPr id="33" name="Группа 32">
              <a:extLst>
                <a:ext uri="{FF2B5EF4-FFF2-40B4-BE49-F238E27FC236}">
                  <a16:creationId xmlns:a16="http://schemas.microsoft.com/office/drawing/2014/main" id="{200FE5D8-27F0-42DD-9860-B8E55777E061}"/>
                </a:ext>
              </a:extLst>
            </p:cNvPr>
            <p:cNvGrpSpPr/>
            <p:nvPr/>
          </p:nvGrpSpPr>
          <p:grpSpPr>
            <a:xfrm>
              <a:off x="1095375" y="238123"/>
              <a:ext cx="9696450" cy="6457951"/>
              <a:chOff x="1087944" y="238124"/>
              <a:chExt cx="9696450" cy="6457951"/>
            </a:xfrm>
          </p:grpSpPr>
          <p:sp>
            <p:nvSpPr>
              <p:cNvPr id="38" name="Прямоугольник: скругленные углы 37">
                <a:extLst>
                  <a:ext uri="{FF2B5EF4-FFF2-40B4-BE49-F238E27FC236}">
                    <a16:creationId xmlns:a16="http://schemas.microsoft.com/office/drawing/2014/main" id="{0357E995-4CDA-45B3-AB47-A3F65F8598D5}"/>
                  </a:ext>
                </a:extLst>
              </p:cNvPr>
              <p:cNvSpPr/>
              <p:nvPr/>
            </p:nvSpPr>
            <p:spPr>
              <a:xfrm>
                <a:off x="1087944" y="238124"/>
                <a:ext cx="9696450" cy="645795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9" name="Рисунок 38">
                <a:extLst>
                  <a:ext uri="{FF2B5EF4-FFF2-40B4-BE49-F238E27FC236}">
                    <a16:creationId xmlns:a16="http://schemas.microsoft.com/office/drawing/2014/main" id="{8A161338-EC7C-4A51-91F6-66A51BC637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06018" y="1169570"/>
                <a:ext cx="4750904" cy="4750904"/>
              </a:xfrm>
              <a:prstGeom prst="rect">
                <a:avLst/>
              </a:prstGeom>
            </p:spPr>
          </p:pic>
          <p:pic>
            <p:nvPicPr>
              <p:cNvPr id="40" name="Рисунок 39">
                <a:extLst>
                  <a:ext uri="{FF2B5EF4-FFF2-40B4-BE49-F238E27FC236}">
                    <a16:creationId xmlns:a16="http://schemas.microsoft.com/office/drawing/2014/main" id="{672C27AF-B3DC-4B2D-B3B8-2C061EED63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30612" y="937526"/>
                <a:ext cx="4634557" cy="4052266"/>
              </a:xfrm>
              <a:prstGeom prst="rect">
                <a:avLst/>
              </a:prstGeom>
            </p:spPr>
          </p:pic>
        </p:grpSp>
        <p:cxnSp>
          <p:nvCxnSpPr>
            <p:cNvPr id="34" name="Прямая соединительная линия 33">
              <a:extLst>
                <a:ext uri="{FF2B5EF4-FFF2-40B4-BE49-F238E27FC236}">
                  <a16:creationId xmlns:a16="http://schemas.microsoft.com/office/drawing/2014/main" id="{6AF539DF-B315-440B-BE4F-DEBF67CE5FA0}"/>
                </a:ext>
              </a:extLst>
            </p:cNvPr>
            <p:cNvCxnSpPr/>
            <p:nvPr/>
          </p:nvCxnSpPr>
          <p:spPr>
            <a:xfrm flipH="1">
              <a:off x="6096000" y="5301627"/>
              <a:ext cx="3895725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DE3791FF-F0AE-427E-A9DF-E401C833E8E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3498" y="4539632"/>
              <a:ext cx="1523990" cy="1523990"/>
            </a:xfrm>
            <a:prstGeom prst="rect">
              <a:avLst/>
            </a:prstGeom>
          </p:spPr>
        </p:pic>
        <p:cxnSp>
          <p:nvCxnSpPr>
            <p:cNvPr id="36" name="Прямая со стрелкой 35">
              <a:extLst>
                <a:ext uri="{FF2B5EF4-FFF2-40B4-BE49-F238E27FC236}">
                  <a16:creationId xmlns:a16="http://schemas.microsoft.com/office/drawing/2014/main" id="{35BE2601-FF0C-4D87-AB98-AB09F4B1C86F}"/>
                </a:ext>
              </a:extLst>
            </p:cNvPr>
            <p:cNvCxnSpPr>
              <a:cxnSpLocks/>
            </p:cNvCxnSpPr>
            <p:nvPr/>
          </p:nvCxnSpPr>
          <p:spPr>
            <a:xfrm>
              <a:off x="8308104" y="5886782"/>
              <a:ext cx="0" cy="67240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 стрелкой 36">
              <a:extLst>
                <a:ext uri="{FF2B5EF4-FFF2-40B4-BE49-F238E27FC236}">
                  <a16:creationId xmlns:a16="http://schemas.microsoft.com/office/drawing/2014/main" id="{934AD6C3-1EC9-40AB-B848-F040417056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08468" y="5886782"/>
              <a:ext cx="0" cy="62161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49D02227-CA5C-4A30-A3B5-53242E31FA7A}"/>
              </a:ext>
            </a:extLst>
          </p:cNvPr>
          <p:cNvGrpSpPr/>
          <p:nvPr/>
        </p:nvGrpSpPr>
        <p:grpSpPr>
          <a:xfrm>
            <a:off x="3691176" y="1104196"/>
            <a:ext cx="7666814" cy="4649607"/>
            <a:chOff x="1400885" y="369000"/>
            <a:chExt cx="9462890" cy="6120000"/>
          </a:xfrm>
        </p:grpSpPr>
        <p:grpSp>
          <p:nvGrpSpPr>
            <p:cNvPr id="42" name="Группа 41">
              <a:extLst>
                <a:ext uri="{FF2B5EF4-FFF2-40B4-BE49-F238E27FC236}">
                  <a16:creationId xmlns:a16="http://schemas.microsoft.com/office/drawing/2014/main" id="{FDAF8F78-89DF-4DF4-950A-D5A3917997DF}"/>
                </a:ext>
              </a:extLst>
            </p:cNvPr>
            <p:cNvGrpSpPr/>
            <p:nvPr/>
          </p:nvGrpSpPr>
          <p:grpSpPr>
            <a:xfrm>
              <a:off x="1400885" y="369000"/>
              <a:ext cx="9462890" cy="6120000"/>
              <a:chOff x="1392331" y="235230"/>
              <a:chExt cx="9462890" cy="6120000"/>
            </a:xfrm>
          </p:grpSpPr>
          <p:sp>
            <p:nvSpPr>
              <p:cNvPr id="45" name="Прямоугольник: скругленные углы 44">
                <a:extLst>
                  <a:ext uri="{FF2B5EF4-FFF2-40B4-BE49-F238E27FC236}">
                    <a16:creationId xmlns:a16="http://schemas.microsoft.com/office/drawing/2014/main" id="{BD49375A-604E-4F51-9A3C-7CFECED80DA3}"/>
                  </a:ext>
                </a:extLst>
              </p:cNvPr>
              <p:cNvSpPr/>
              <p:nvPr/>
            </p:nvSpPr>
            <p:spPr>
              <a:xfrm>
                <a:off x="1495221" y="235230"/>
                <a:ext cx="9360000" cy="6120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6" name="Рисунок 45">
                <a:extLst>
                  <a:ext uri="{FF2B5EF4-FFF2-40B4-BE49-F238E27FC236}">
                    <a16:creationId xmlns:a16="http://schemas.microsoft.com/office/drawing/2014/main" id="{491F5B65-11F4-464F-B0DA-B07870523E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61" r="5761"/>
              <a:stretch/>
            </p:blipFill>
            <p:spPr>
              <a:xfrm>
                <a:off x="1392331" y="1034962"/>
                <a:ext cx="4087565" cy="4676594"/>
              </a:xfrm>
              <a:prstGeom prst="rect">
                <a:avLst/>
              </a:prstGeom>
            </p:spPr>
          </p:pic>
          <p:pic>
            <p:nvPicPr>
              <p:cNvPr id="47" name="Рисунок 46">
                <a:extLst>
                  <a:ext uri="{FF2B5EF4-FFF2-40B4-BE49-F238E27FC236}">
                    <a16:creationId xmlns:a16="http://schemas.microsoft.com/office/drawing/2014/main" id="{246AC95E-CDBB-4569-965D-60E0409A11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130172" y="1397585"/>
                <a:ext cx="3776742" cy="3776742"/>
              </a:xfrm>
              <a:prstGeom prst="rect">
                <a:avLst/>
              </a:prstGeom>
            </p:spPr>
          </p:pic>
        </p:grpSp>
        <p:sp>
          <p:nvSpPr>
            <p:cNvPr id="43" name="Стрелка: изогнутая влево 42">
              <a:extLst>
                <a:ext uri="{FF2B5EF4-FFF2-40B4-BE49-F238E27FC236}">
                  <a16:creationId xmlns:a16="http://schemas.microsoft.com/office/drawing/2014/main" id="{85D32E54-B8F4-44C9-97DA-CF88B20F77C9}"/>
                </a:ext>
              </a:extLst>
            </p:cNvPr>
            <p:cNvSpPr/>
            <p:nvPr/>
          </p:nvSpPr>
          <p:spPr>
            <a:xfrm>
              <a:off x="8652778" y="1405932"/>
              <a:ext cx="1620000" cy="4140000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4" name="Стрелка: изогнутая вправо 43">
              <a:extLst>
                <a:ext uri="{FF2B5EF4-FFF2-40B4-BE49-F238E27FC236}">
                  <a16:creationId xmlns:a16="http://schemas.microsoft.com/office/drawing/2014/main" id="{270150E6-0FE5-427A-89E6-6C8AECE5D318}"/>
                </a:ext>
              </a:extLst>
            </p:cNvPr>
            <p:cNvSpPr/>
            <p:nvPr/>
          </p:nvSpPr>
          <p:spPr>
            <a:xfrm>
              <a:off x="5992107" y="1362055"/>
              <a:ext cx="1620000" cy="4140000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0870749C-B93D-45E1-ABC1-A995CF68E4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11429">
            <a:off x="10140096" y="2467659"/>
            <a:ext cx="1044000" cy="104400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315DFF2B-D3EB-48D9-8174-BBA365E812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71112">
            <a:off x="7251066" y="3652584"/>
            <a:ext cx="1044000" cy="1044000"/>
          </a:xfrm>
          <a:prstGeom prst="rect">
            <a:avLst/>
          </a:prstGeom>
        </p:spPr>
      </p:pic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EDAF2CB3-87BB-433D-A0EF-0E3D7E9F76A0}"/>
              </a:ext>
            </a:extLst>
          </p:cNvPr>
          <p:cNvGrpSpPr/>
          <p:nvPr/>
        </p:nvGrpSpPr>
        <p:grpSpPr>
          <a:xfrm>
            <a:off x="3781030" y="1117000"/>
            <a:ext cx="7571959" cy="4649607"/>
            <a:chOff x="1402374" y="267029"/>
            <a:chExt cx="9731541" cy="6303029"/>
          </a:xfrm>
        </p:grpSpPr>
        <p:grpSp>
          <p:nvGrpSpPr>
            <p:cNvPr id="51" name="Группа 50">
              <a:extLst>
                <a:ext uri="{FF2B5EF4-FFF2-40B4-BE49-F238E27FC236}">
                  <a16:creationId xmlns:a16="http://schemas.microsoft.com/office/drawing/2014/main" id="{CCAEF29F-8096-4B87-8354-28CC1323C829}"/>
                </a:ext>
              </a:extLst>
            </p:cNvPr>
            <p:cNvGrpSpPr/>
            <p:nvPr/>
          </p:nvGrpSpPr>
          <p:grpSpPr>
            <a:xfrm>
              <a:off x="1402374" y="267029"/>
              <a:ext cx="9731541" cy="6303029"/>
              <a:chOff x="1495221" y="235230"/>
              <a:chExt cx="9360000" cy="6120000"/>
            </a:xfrm>
          </p:grpSpPr>
          <p:sp>
            <p:nvSpPr>
              <p:cNvPr id="53" name="Прямоугольник: скругленные углы 52">
                <a:extLst>
                  <a:ext uri="{FF2B5EF4-FFF2-40B4-BE49-F238E27FC236}">
                    <a16:creationId xmlns:a16="http://schemas.microsoft.com/office/drawing/2014/main" id="{987488B5-A7EE-4369-95FB-FC34A42D26DA}"/>
                  </a:ext>
                </a:extLst>
              </p:cNvPr>
              <p:cNvSpPr/>
              <p:nvPr/>
            </p:nvSpPr>
            <p:spPr>
              <a:xfrm>
                <a:off x="1495221" y="235230"/>
                <a:ext cx="9360000" cy="6120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54" name="Рисунок 53">
                <a:extLst>
                  <a:ext uri="{FF2B5EF4-FFF2-40B4-BE49-F238E27FC236}">
                    <a16:creationId xmlns:a16="http://schemas.microsoft.com/office/drawing/2014/main" id="{4F4C0608-5277-440C-942E-7E27692D20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2" b="12"/>
              <a:stretch/>
            </p:blipFill>
            <p:spPr>
              <a:xfrm flipH="1">
                <a:off x="1755078" y="1484888"/>
                <a:ext cx="4237397" cy="3689439"/>
              </a:xfrm>
              <a:prstGeom prst="rect">
                <a:avLst/>
              </a:prstGeom>
            </p:spPr>
          </p:pic>
          <p:pic>
            <p:nvPicPr>
              <p:cNvPr id="55" name="Рисунок 54">
                <a:extLst>
                  <a:ext uri="{FF2B5EF4-FFF2-40B4-BE49-F238E27FC236}">
                    <a16:creationId xmlns:a16="http://schemas.microsoft.com/office/drawing/2014/main" id="{6C4FC64C-3B56-403B-824B-7FBA686522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321135" y="1118567"/>
                <a:ext cx="4352776" cy="4693900"/>
              </a:xfrm>
              <a:prstGeom prst="rect">
                <a:avLst/>
              </a:prstGeom>
            </p:spPr>
          </p:pic>
        </p:grpSp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878322A1-B288-4C24-B4FA-9229569EA6F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4775" y="3543694"/>
              <a:ext cx="1638300" cy="1638300"/>
            </a:xfrm>
            <a:prstGeom prst="rect">
              <a:avLst/>
            </a:prstGeom>
          </p:spPr>
        </p:pic>
      </p:grpSp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BC65C45A-7A50-4948-9CED-16488D893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6569" y="189605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47F20823-74E8-4705-8E54-201DD26AE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01919" y="623756"/>
            <a:ext cx="5761480" cy="5962650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78" name="Picture 177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15765" y="2567777"/>
            <a:ext cx="1495425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510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7 L 0.01458 0.0544 C 0.01784 0.06597 0.01575 0.08426 0.01471 0.10093 C 0.01367 0.11736 0.01133 0.14167 0.00794 0.15324 C 0.00312 0.17153 -0.00612 0.19097 -0.01094 0.20949 " pathEditMode="relative" rAng="0" ptsTypes="AAAAA">
                                      <p:cBhvr>
                                        <p:cTn id="9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1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4.81481E-6 C -0.01211 -0.02916 -0.01628 -0.05115 -0.02826 -0.08032 C -0.0362 -0.09814 -0.02812 -0.13495 -0.02878 -0.15972 C -0.02943 -0.18541 -0.02604 -0.20671 -0.0181 -0.22569 C -0.00625 -0.25416 -0.00156 -0.2625 0.01055 -0.29027 " pathEditMode="relative" rAng="0" ptsTypes="AAAAA">
                                      <p:cBhvr>
                                        <p:cTn id="10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5" y="-1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48148E-6 L -0.00013 -0.43819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2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43819 L -3.125E-6 -1.48148E-6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122 0.00231 L -0.09896 0.00023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16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896 0.00023 L 0.12122 0.00231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3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A67B0A9-4EF8-4634-9F58-6326C6F2D28B}"/>
</file>

<file path=customXml/itemProps2.xml><?xml version="1.0" encoding="utf-8"?>
<ds:datastoreItem xmlns:ds="http://schemas.openxmlformats.org/officeDocument/2006/customXml" ds:itemID="{0FFB019E-30DF-427F-AAE1-2513888A52B8}"/>
</file>

<file path=customXml/itemProps3.xml><?xml version="1.0" encoding="utf-8"?>
<ds:datastoreItem xmlns:ds="http://schemas.openxmlformats.org/officeDocument/2006/customXml" ds:itemID="{074585DE-65AF-4DF3-8CD7-37BCD71CA9A4}"/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3</cp:revision>
  <dcterms:created xsi:type="dcterms:W3CDTF">2024-12-20T18:54:38Z</dcterms:created>
  <dcterms:modified xsi:type="dcterms:W3CDTF">2024-12-20T19:15:42Z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