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D27B00-9CE2-433A-2573-F67D27A9D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289" y="1324459"/>
            <a:ext cx="1698460" cy="16984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82F9335-57B8-FD5C-D7CD-3CB4358C1D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987" y="4629983"/>
            <a:ext cx="1179212" cy="1563503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228388" y="1384583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8451" y="4629983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9F67109-E5B5-022A-BD85-81FB6C39ED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2157" y="4508205"/>
            <a:ext cx="1378514" cy="1603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446" y="2073793"/>
            <a:ext cx="3093164" cy="3147799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B2A80688-7E5B-8043-2904-3AAE42D6D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29622" y="3505200"/>
            <a:ext cx="14763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2024-08-14T14:28:35Z</dcterms:created>
  <dcterms:modified xsi:type="dcterms:W3CDTF">2024-08-17T14:40:58Z</dcterms:modified>
</cp:coreProperties>
</file>