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package/2006/relationships/metadata/thumbnail" Target="docProps/thumbnail.jpeg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4"/>
  </p:notesMasterIdLst>
  <p:sldIdLst>
    <p:sldId id="444" r:id="rId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31"/>
    <p:restoredTop sz="94630"/>
  </p:normalViewPr>
  <p:slideViewPr>
    <p:cSldViewPr snapToGrid="0">
      <p:cViewPr varScale="1">
        <p:scale>
          <a:sx n="104" d="100"/>
          <a:sy n="104" d="100"/>
        </p:scale>
        <p:origin x="198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notesMaster" Target="notesMasters/notesMaster1.xml"/><Relationship Id="rId5" Type="http://schemas.openxmlformats.org/officeDocument/2006/relationships/presProps" Target="presProps.xml"/><Relationship Id="rId6" Type="http://schemas.openxmlformats.org/officeDocument/2006/relationships/viewProps" Target="viewProps.xml"/><Relationship Id="rId7" Type="http://schemas.openxmlformats.org/officeDocument/2006/relationships/tableStyles" Target="tableStyles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F17637D-38E6-4E6A-941B-23A9A221684B}" type="datetimeFigureOut">
              <a:rPr lang="en-US" smtClean="0"/>
            </a:fld>
            <a:endParaRPr lang="en-US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BE3E349-4669-4FBB-B60E-15E417BCF8BF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slide" Target="../slides/slide1.xml"/><Relationship Id="rId2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BE3E349-4669-4FBB-B60E-15E417BCF8BF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C1E14D-C2B6-AC41-BA5A-3B92B3712F7D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DAD378-8698-0848-BF81-7880F1958DB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C1E14D-C2B6-AC41-BA5A-3B92B3712F7D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DAD378-8698-0848-BF81-7880F1958DB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C1E14D-C2B6-AC41-BA5A-3B92B3712F7D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DAD378-8698-0848-BF81-7880F1958DB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C1E14D-C2B6-AC41-BA5A-3B92B3712F7D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DAD378-8698-0848-BF81-7880F1958DB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C1E14D-C2B6-AC41-BA5A-3B92B3712F7D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DAD378-8698-0848-BF81-7880F1958DB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C1E14D-C2B6-AC41-BA5A-3B92B3712F7D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DAD378-8698-0848-BF81-7880F1958DB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C1E14D-C2B6-AC41-BA5A-3B92B3712F7D}" type="datetimeFigureOut">
              <a:rPr lang="en-US" smtClean="0"/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DAD378-8698-0848-BF81-7880F1958DB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C1E14D-C2B6-AC41-BA5A-3B92B3712F7D}" type="datetimeFigureOut">
              <a:rPr lang="en-US" smtClean="0"/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DAD378-8698-0848-BF81-7880F1958DB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C1E14D-C2B6-AC41-BA5A-3B92B3712F7D}" type="datetimeFigureOut">
              <a:rPr lang="en-US" smtClean="0"/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DAD378-8698-0848-BF81-7880F1958DB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C1E14D-C2B6-AC41-BA5A-3B92B3712F7D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DAD378-8698-0848-BF81-7880F1958DB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C1E14D-C2B6-AC41-BA5A-3B92B3712F7D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DAD378-8698-0848-BF81-7880F1958DB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C1E14D-C2B6-AC41-BA5A-3B92B3712F7D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DAD378-8698-0848-BF81-7880F1958DBB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image" Target="../media/image1.png"/><Relationship Id="rId2" Type="http://schemas.microsoft.com/office/2007/relationships/hdphoto" Target="../media/image2.wdp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image" Target="../media/image8.png"/><Relationship Id="rId9" Type="http://schemas.openxmlformats.org/officeDocument/2006/relationships/image" Target="../media/image9.png"/><Relationship Id="rId10" Type="http://schemas.openxmlformats.org/officeDocument/2006/relationships/image" Target="../media/image10.png"/><Relationship Id="rId11" Type="http://schemas.openxmlformats.org/officeDocument/2006/relationships/image" Target="../media/image11.png"/><Relationship Id="rId12" Type="http://schemas.openxmlformats.org/officeDocument/2006/relationships/tags" Target="../tags/tag1.xml"/><Relationship Id="rId13" Type="http://schemas.openxmlformats.org/officeDocument/2006/relationships/image" Target="../media/image12.png"/><Relationship Id="rId14" Type="http://schemas.openxmlformats.org/officeDocument/2006/relationships/slideLayout" Target="../slideLayouts/slideLayout7.xml"/><Relationship Id="rId15" Type="http://schemas.openxmlformats.org/officeDocument/2006/relationships/notesSlide" Target="../notesSlides/notesSlide1.xml"/><Relationship Id="rId16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Изображение выглядит как пейзаж, растение, трава, природа&#10;&#10;Автоматически созданное описание"/>
          <p:cNvPicPr>
            <a:picLocks noChangeAspect="1"/>
          </p:cNvPicPr>
          <p:nvPr/>
        </p:nvPicPr>
        <p:blipFill rotWithShape="1">
          <a:blip r:embed="rId1"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sharpenSoften amount="-15000"/>
                    </a14:imgEffect>
                  </a14:imgLayer>
                </a14:imgProps>
              </a:ext>
            </a:extLst>
          </a:blip>
          <a:srcRect t="1563" b="-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Пень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6876" y="5442999"/>
            <a:ext cx="2795926" cy="13612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Рисунок 10" descr="Изображение выглядит как апельсин, еда, иллюстрация, искусство&#10;&#10;Автоматически созданное описание со средним доверительным уровнем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6522" y="3579005"/>
            <a:ext cx="1740287" cy="1740287"/>
          </a:xfrm>
          <a:prstGeom prst="rect">
            <a:avLst/>
          </a:prstGeom>
        </p:spPr>
      </p:pic>
      <p:pic>
        <p:nvPicPr>
          <p:cNvPr id="13" name="Рисунок 12" descr="Изображение выглядит как зубная щетка, рисунок, иллюстрация, мультфильм&#10;&#10;Автоматически созданное описание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463808" y="2878145"/>
            <a:ext cx="1337818" cy="1282076"/>
          </a:xfrm>
          <a:prstGeom prst="rect">
            <a:avLst/>
          </a:prstGeom>
        </p:spPr>
      </p:pic>
      <p:grpSp>
        <p:nvGrpSpPr>
          <p:cNvPr id="17" name="Группа 16"/>
          <p:cNvGrpSpPr/>
          <p:nvPr/>
        </p:nvGrpSpPr>
        <p:grpSpPr>
          <a:xfrm>
            <a:off x="800099" y="54004"/>
            <a:ext cx="2920635" cy="3627235"/>
            <a:chOff x="1666874" y="351022"/>
            <a:chExt cx="2920635" cy="3627235"/>
          </a:xfrm>
        </p:grpSpPr>
        <p:pic>
          <p:nvPicPr>
            <p:cNvPr id="6" name="Рисунок 5" descr="Изображение выглядит как строительство, рисунок, картина, мультфильм&#10;&#10;Автоматически созданное описание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1666874" y="1057622"/>
              <a:ext cx="2920635" cy="2920635"/>
            </a:xfrm>
            <a:prstGeom prst="rect">
              <a:avLst/>
            </a:prstGeom>
          </p:spPr>
        </p:pic>
        <p:pic>
          <p:nvPicPr>
            <p:cNvPr id="15" name="Дым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38475" y="351022"/>
              <a:ext cx="679908" cy="1287279"/>
            </a:xfrm>
            <a:prstGeom prst="rect">
              <a:avLst/>
            </a:prstGeom>
          </p:spPr>
        </p:pic>
      </p:grpSp>
      <p:pic>
        <p:nvPicPr>
          <p:cNvPr id="18" name="Ком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0342" y="4377298"/>
            <a:ext cx="1431925" cy="1428124"/>
          </a:xfrm>
          <a:prstGeom prst="rect">
            <a:avLst/>
          </a:prstGeom>
        </p:spPr>
      </p:pic>
      <p:pic>
        <p:nvPicPr>
          <p:cNvPr id="20" name="Рисунок 19" descr="Изображение выглядит как растение, дерево&#10;&#10;Автоматически созданное описание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 rot="165334">
            <a:off x="4048440" y="417955"/>
            <a:ext cx="3335741" cy="3164137"/>
          </a:xfrm>
          <a:prstGeom prst="rect">
            <a:avLst/>
          </a:prstGeom>
        </p:spPr>
      </p:pic>
      <p:pic>
        <p:nvPicPr>
          <p:cNvPr id="9" name="Рисунок 8" descr="Изображение выглядит как млекопитающее, графическая вставка, иллюстрация, мультфильм&#10;&#10;Автоматически созданное описание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691838" y="2468570"/>
            <a:ext cx="1920859" cy="1920859"/>
          </a:xfrm>
          <a:prstGeom prst="rect">
            <a:avLst/>
          </a:prstGeom>
        </p:spPr>
      </p:pic>
      <p:pic>
        <p:nvPicPr>
          <p:cNvPr id="21" name="Picture 2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08000" y="-14077"/>
            <a:ext cx="885825" cy="828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 flipH="1" flipV="1">
            <a:off x="921297" y="1113451"/>
            <a:ext cx="2678237" cy="2546995"/>
          </a:xfrm>
          <a:prstGeom prst="rect">
            <a:avLst/>
          </a:prstGeom>
          <a:solidFill>
            <a:schemeClr val="lt1">
              <a:alpha val="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1001">
            <a:schemeClr val="lt1"/>
          </a:fillRef>
          <a:effectRef idx="0">
            <a:scrgbClr r="0" g="0" b="0"/>
          </a:effectRef>
          <a:fontRef idx="minor">
            <a:schemeClr val="accent6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Прямоугольник 18"/>
          <p:cNvSpPr/>
          <p:nvPr/>
        </p:nvSpPr>
        <p:spPr>
          <a:xfrm flipH="1" flipV="1">
            <a:off x="4450645" y="814598"/>
            <a:ext cx="2520027" cy="2387416"/>
          </a:xfrm>
          <a:prstGeom prst="rect">
            <a:avLst/>
          </a:prstGeom>
          <a:solidFill>
            <a:schemeClr val="lt1">
              <a:alpha val="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1001">
            <a:schemeClr val="lt1"/>
          </a:fillRef>
          <a:effectRef idx="0">
            <a:scrgbClr r="0" g="0" b="0"/>
          </a:effectRef>
          <a:fontRef idx="minor">
            <a:schemeClr val="accent6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Прямоугольник 24"/>
          <p:cNvSpPr/>
          <p:nvPr/>
        </p:nvSpPr>
        <p:spPr>
          <a:xfrm flipH="1" flipV="1">
            <a:off x="800099" y="3695316"/>
            <a:ext cx="1278082" cy="1421628"/>
          </a:xfrm>
          <a:prstGeom prst="rect">
            <a:avLst/>
          </a:prstGeom>
          <a:solidFill>
            <a:schemeClr val="lt1">
              <a:alpha val="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1001">
            <a:schemeClr val="lt1"/>
          </a:fillRef>
          <a:effectRef idx="0">
            <a:scrgbClr r="0" g="0" b="0"/>
          </a:effectRef>
          <a:fontRef idx="minor">
            <a:schemeClr val="accent6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Прямоугольник 25"/>
          <p:cNvSpPr/>
          <p:nvPr/>
        </p:nvSpPr>
        <p:spPr>
          <a:xfrm flipH="1" flipV="1">
            <a:off x="6965594" y="2548443"/>
            <a:ext cx="1278082" cy="1771035"/>
          </a:xfrm>
          <a:prstGeom prst="rect">
            <a:avLst/>
          </a:prstGeom>
          <a:solidFill>
            <a:schemeClr val="lt1">
              <a:alpha val="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1001">
            <a:schemeClr val="lt1"/>
          </a:fillRef>
          <a:effectRef idx="0">
            <a:scrgbClr r="0" g="0" b="0"/>
          </a:effectRef>
          <a:fontRef idx="minor">
            <a:schemeClr val="accent6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Прямоугольник 26"/>
          <p:cNvSpPr/>
          <p:nvPr/>
        </p:nvSpPr>
        <p:spPr>
          <a:xfrm flipH="1" flipV="1">
            <a:off x="9493676" y="2878145"/>
            <a:ext cx="1278082" cy="1282076"/>
          </a:xfrm>
          <a:prstGeom prst="rect">
            <a:avLst/>
          </a:prstGeom>
          <a:solidFill>
            <a:schemeClr val="lt1">
              <a:alpha val="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1001">
            <a:schemeClr val="lt1"/>
          </a:fillRef>
          <a:effectRef idx="0">
            <a:scrgbClr r="0" g="0" b="0"/>
          </a:effectRef>
          <a:fontRef idx="minor">
            <a:schemeClr val="accent6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Прямоугольник 27"/>
          <p:cNvSpPr/>
          <p:nvPr/>
        </p:nvSpPr>
        <p:spPr>
          <a:xfrm flipH="1" flipV="1">
            <a:off x="6289097" y="4444325"/>
            <a:ext cx="1278082" cy="1282076"/>
          </a:xfrm>
          <a:prstGeom prst="rect">
            <a:avLst/>
          </a:prstGeom>
          <a:solidFill>
            <a:schemeClr val="lt1">
              <a:alpha val="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1001">
            <a:schemeClr val="lt1"/>
          </a:fillRef>
          <a:effectRef idx="0">
            <a:scrgbClr r="0" g="0" b="0"/>
          </a:effectRef>
          <a:fontRef idx="minor">
            <a:schemeClr val="accent6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9" name="Прямоугольник 28"/>
          <p:cNvSpPr/>
          <p:nvPr/>
        </p:nvSpPr>
        <p:spPr>
          <a:xfrm flipH="1" flipV="1">
            <a:off x="5643418" y="5597863"/>
            <a:ext cx="2629384" cy="1282777"/>
          </a:xfrm>
          <a:prstGeom prst="rect">
            <a:avLst/>
          </a:prstGeom>
          <a:solidFill>
            <a:schemeClr val="lt1">
              <a:alpha val="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1001">
            <a:schemeClr val="lt1"/>
          </a:fillRef>
          <a:effectRef idx="0">
            <a:scrgbClr r="0" g="0" b="0"/>
          </a:effectRef>
          <a:fontRef idx="minor">
            <a:schemeClr val="accent6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5" name="Picture 64" descr="image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073275" y="2878455"/>
            <a:ext cx="1609725" cy="36385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500" fill="hold"/>
                                        <p:tgtEl>
                                          <p:spTgt spid="17"/>
                                        </p:tgtEl>
                                      </p:cBhvr>
                                      <p:by x="60000" y="6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500" fill="hold"/>
                                        <p:tgtEl>
                                          <p:spTgt spid="17"/>
                                        </p:tgtEl>
                                      </p:cBhvr>
                                      <p:by x="170000" y="17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5" dur="1500" fill="hold"/>
                                        <p:tgtEl>
                                          <p:spTgt spid="20"/>
                                        </p:tgtEl>
                                      </p:cBhvr>
                                      <p:by x="60000" y="6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9" dur="1500" fill="hold"/>
                                        <p:tgtEl>
                                          <p:spTgt spid="20"/>
                                        </p:tgtEl>
                                      </p:cBhvr>
                                      <p:by x="170000" y="17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4" dur="1500" fill="hold"/>
                                        <p:tgtEl>
                                          <p:spTgt spid="11"/>
                                        </p:tgtEl>
                                      </p:cBhvr>
                                      <p:by x="60000" y="6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8" dur="1500" fill="hold"/>
                                        <p:tgtEl>
                                          <p:spTgt spid="11"/>
                                        </p:tgtEl>
                                      </p:cBhvr>
                                      <p:by x="170000" y="17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3" dur="1500" fill="hold"/>
                                        <p:tgtEl>
                                          <p:spTgt spid="9"/>
                                        </p:tgtEl>
                                      </p:cBhvr>
                                      <p:by x="60000" y="6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7" dur="1500" fill="hold"/>
                                        <p:tgtEl>
                                          <p:spTgt spid="9"/>
                                        </p:tgtEl>
                                      </p:cBhvr>
                                      <p:by x="170000" y="17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2" dur="1500" fill="hold"/>
                                        <p:tgtEl>
                                          <p:spTgt spid="13"/>
                                        </p:tgtEl>
                                      </p:cBhvr>
                                      <p:by x="60000" y="6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6" dur="1500" fill="hold"/>
                                        <p:tgtEl>
                                          <p:spTgt spid="13"/>
                                        </p:tgtEl>
                                      </p:cBhvr>
                                      <p:by x="170000" y="17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1" dur="1500" fill="hold"/>
                                        <p:tgtEl>
                                          <p:spTgt spid="18"/>
                                        </p:tgtEl>
                                      </p:cBhvr>
                                      <p:by x="60000" y="6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5" dur="1500" fill="hold"/>
                                        <p:tgtEl>
                                          <p:spTgt spid="18"/>
                                        </p:tgtEl>
                                      </p:cBhvr>
                                      <p:by x="170000" y="17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0" dur="1500" fill="hold"/>
                                        <p:tgtEl>
                                          <p:spTgt spid="7"/>
                                        </p:tgtEl>
                                      </p:cBhvr>
                                      <p:by x="60000" y="6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4" dur="1500" fill="hold"/>
                                        <p:tgtEl>
                                          <p:spTgt spid="7"/>
                                        </p:tgtEl>
                                      </p:cBhvr>
                                      <p:by x="170000" y="17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Presentation</Application>
  <PresentationFormat>Широкоэкранный</PresentationFormat>
  <Paragraphs>0</Paragraphs>
  <Slides>1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9" baseType="lpstr">
      <vt:lpstr>Arial</vt:lpstr>
      <vt:lpstr>SimSun</vt:lpstr>
      <vt:lpstr>Wingdings</vt:lpstr>
      <vt:lpstr>Calibri</vt:lpstr>
      <vt:lpstr>Microsoft YaHei</vt:lpstr>
      <vt:lpstr>Arial Unicode MS</vt:lpstr>
      <vt:lpstr>Calibri Light</vt:lpstr>
      <vt:lpstr>Тема Office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ELMIRA</dc:creator>
  <cp:lastModifiedBy>yanag</cp:lastModifiedBy>
  <cp:revision>9</cp:revision>
  <dcterms:created xsi:type="dcterms:W3CDTF">2024-04-15T09:19:00Z</dcterms:created>
  <dcterms:modified xsi:type="dcterms:W3CDTF">2024-06-13T10:31:08Z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54E70470ECBE49318B91F27AF1A1406E_12</vt:lpwstr>
  </property>
  <property fmtid="{D5CDD505-2E9C-101B-9397-08002B2CF9AE}" pid="3" name="KSOProductBuildVer">
    <vt:lpwstr>1033-12.2.0.17119</vt:lpwstr>
  </property>
</Properties>
</file>