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13.11.2024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4432458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3711288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000" y="2989738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2269004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30136" y="1547434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27174" y="1220851"/>
            <a:ext cx="2876550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47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2024-11-13T18:16:22Z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