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F74A3726-249A-AB2A-40A7-B973638C9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-2706997" y="6767240"/>
            <a:ext cx="442623" cy="4426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05DE939A-579A-AEB4-48EA-B32C6CFD6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" y="346811"/>
            <a:ext cx="5452969" cy="545296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ED7AC300-DD07-865E-7066-9ED7B78FDD9E}"/>
              </a:ext>
            </a:extLst>
          </p:cNvPr>
          <p:cNvSpPr/>
          <p:nvPr/>
        </p:nvSpPr>
        <p:spPr>
          <a:xfrm>
            <a:off x="728207" y="1458003"/>
            <a:ext cx="986966" cy="986966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ACB4940-ADFB-4375-7947-DCCB5B9C358A}"/>
              </a:ext>
            </a:extLst>
          </p:cNvPr>
          <p:cNvSpPr/>
          <p:nvPr/>
        </p:nvSpPr>
        <p:spPr>
          <a:xfrm>
            <a:off x="727994" y="1438456"/>
            <a:ext cx="986966" cy="986966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C22E68F-B347-32CF-C603-8365B29391A1}"/>
              </a:ext>
            </a:extLst>
          </p:cNvPr>
          <p:cNvSpPr/>
          <p:nvPr/>
        </p:nvSpPr>
        <p:spPr>
          <a:xfrm>
            <a:off x="1748939" y="1473979"/>
            <a:ext cx="986966" cy="986966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BBFE042-9884-0019-AB7C-750E715EC016}"/>
              </a:ext>
            </a:extLst>
          </p:cNvPr>
          <p:cNvSpPr/>
          <p:nvPr/>
        </p:nvSpPr>
        <p:spPr>
          <a:xfrm>
            <a:off x="1748726" y="1478954"/>
            <a:ext cx="986966" cy="986966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5661F61-CA52-F813-32A9-DCC5F3A93303}"/>
              </a:ext>
            </a:extLst>
          </p:cNvPr>
          <p:cNvSpPr/>
          <p:nvPr/>
        </p:nvSpPr>
        <p:spPr>
          <a:xfrm>
            <a:off x="2777880" y="1457435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92294C-A3D4-970C-1F4C-248FF4514C7D}"/>
              </a:ext>
            </a:extLst>
          </p:cNvPr>
          <p:cNvSpPr/>
          <p:nvPr/>
        </p:nvSpPr>
        <p:spPr>
          <a:xfrm>
            <a:off x="2776365" y="1453805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B38C3CC-C8ED-554C-8F63-20D74C6BE514}"/>
              </a:ext>
            </a:extLst>
          </p:cNvPr>
          <p:cNvSpPr/>
          <p:nvPr/>
        </p:nvSpPr>
        <p:spPr>
          <a:xfrm>
            <a:off x="3787409" y="1446641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2367F8D-2D48-61F1-88D5-CD0D4539D160}"/>
              </a:ext>
            </a:extLst>
          </p:cNvPr>
          <p:cNvSpPr/>
          <p:nvPr/>
        </p:nvSpPr>
        <p:spPr>
          <a:xfrm>
            <a:off x="3780138" y="1460906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892347-A61D-C83B-87A5-C71C14AB3155}"/>
              </a:ext>
            </a:extLst>
          </p:cNvPr>
          <p:cNvSpPr/>
          <p:nvPr/>
        </p:nvSpPr>
        <p:spPr>
          <a:xfrm>
            <a:off x="3738361" y="26224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C52094-30F0-FB68-AB5D-04A5552E78D8}"/>
              </a:ext>
            </a:extLst>
          </p:cNvPr>
          <p:cNvSpPr/>
          <p:nvPr/>
        </p:nvSpPr>
        <p:spPr>
          <a:xfrm>
            <a:off x="3751169" y="26150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9656770-9AB4-7996-FB2B-49EFC7090F04}"/>
              </a:ext>
            </a:extLst>
          </p:cNvPr>
          <p:cNvSpPr/>
          <p:nvPr/>
        </p:nvSpPr>
        <p:spPr>
          <a:xfrm>
            <a:off x="2764203" y="26150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9CC1DB0-F294-44B8-CD71-AAB0B61ACB2E}"/>
              </a:ext>
            </a:extLst>
          </p:cNvPr>
          <p:cNvSpPr/>
          <p:nvPr/>
        </p:nvSpPr>
        <p:spPr>
          <a:xfrm>
            <a:off x="2759083" y="2639869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F68F135-DF8C-B5F4-9FC5-4A5C1E68FAED}"/>
              </a:ext>
            </a:extLst>
          </p:cNvPr>
          <p:cNvSpPr/>
          <p:nvPr/>
        </p:nvSpPr>
        <p:spPr>
          <a:xfrm>
            <a:off x="751025" y="2615030"/>
            <a:ext cx="986966" cy="986966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D854CAC-0311-B772-BCB0-C8468399A2A0}"/>
              </a:ext>
            </a:extLst>
          </p:cNvPr>
          <p:cNvSpPr/>
          <p:nvPr/>
        </p:nvSpPr>
        <p:spPr>
          <a:xfrm>
            <a:off x="758786" y="2619341"/>
            <a:ext cx="986966" cy="986966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3FE751B-575E-B58C-A85B-141C849DC6A6}"/>
              </a:ext>
            </a:extLst>
          </p:cNvPr>
          <p:cNvSpPr/>
          <p:nvPr/>
        </p:nvSpPr>
        <p:spPr>
          <a:xfrm>
            <a:off x="1753523" y="2620530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5946743-3143-DB8A-1DE8-6AEAD573D8EF}"/>
              </a:ext>
            </a:extLst>
          </p:cNvPr>
          <p:cNvSpPr/>
          <p:nvPr/>
        </p:nvSpPr>
        <p:spPr>
          <a:xfrm>
            <a:off x="1733189" y="2630278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03F77F0-CBC3-A974-CC13-98AB864DA3CB}"/>
              </a:ext>
            </a:extLst>
          </p:cNvPr>
          <p:cNvSpPr/>
          <p:nvPr/>
        </p:nvSpPr>
        <p:spPr>
          <a:xfrm>
            <a:off x="2769670" y="3743926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7575688-5960-8B99-2886-C280AFC5AEC9}"/>
              </a:ext>
            </a:extLst>
          </p:cNvPr>
          <p:cNvSpPr/>
          <p:nvPr/>
        </p:nvSpPr>
        <p:spPr>
          <a:xfrm>
            <a:off x="2781841" y="3766956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7A00C1D-71F0-6CB8-C1D3-8B9827B54131}"/>
              </a:ext>
            </a:extLst>
          </p:cNvPr>
          <p:cNvSpPr/>
          <p:nvPr/>
        </p:nvSpPr>
        <p:spPr>
          <a:xfrm>
            <a:off x="3769763" y="3725291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FAD4DED-D4A3-E172-9086-FB15A3646F25}"/>
              </a:ext>
            </a:extLst>
          </p:cNvPr>
          <p:cNvSpPr/>
          <p:nvPr/>
        </p:nvSpPr>
        <p:spPr>
          <a:xfrm>
            <a:off x="3787409" y="3720724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F7292AE-8CB8-3851-CD4F-0D43251C8A81}"/>
              </a:ext>
            </a:extLst>
          </p:cNvPr>
          <p:cNvSpPr/>
          <p:nvPr/>
        </p:nvSpPr>
        <p:spPr>
          <a:xfrm>
            <a:off x="1763867" y="3758531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4A40217-F428-958A-A8B5-2E62C7B322E8}"/>
              </a:ext>
            </a:extLst>
          </p:cNvPr>
          <p:cNvSpPr/>
          <p:nvPr/>
        </p:nvSpPr>
        <p:spPr>
          <a:xfrm>
            <a:off x="1763867" y="3764703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EB97B97-E9DB-E4E1-14E5-8D2DC53DAAF2}"/>
              </a:ext>
            </a:extLst>
          </p:cNvPr>
          <p:cNvSpPr/>
          <p:nvPr/>
        </p:nvSpPr>
        <p:spPr>
          <a:xfrm>
            <a:off x="757503" y="3772057"/>
            <a:ext cx="986966" cy="986966"/>
          </a:xfrm>
          <a:prstGeom prst="ellipse">
            <a:avLst/>
          </a:prstGeom>
          <a:solidFill>
            <a:srgbClr val="2E93F5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5C7542F-C87A-DF3B-48A7-76CFEAAB7197}"/>
              </a:ext>
            </a:extLst>
          </p:cNvPr>
          <p:cNvSpPr/>
          <p:nvPr/>
        </p:nvSpPr>
        <p:spPr>
          <a:xfrm>
            <a:off x="748857" y="3762309"/>
            <a:ext cx="986966" cy="986966"/>
          </a:xfrm>
          <a:prstGeom prst="ellipse">
            <a:avLst/>
          </a:prstGeom>
          <a:solidFill>
            <a:srgbClr val="2E93F5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Изображение выглядит как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41B011-D8F6-01B1-761E-B7AD7616AB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54" y="3285020"/>
            <a:ext cx="1122374" cy="112237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A611793C-5302-0100-A638-56216F894E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4" y="4407394"/>
            <a:ext cx="1269427" cy="126942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B6D5CE0-1A4C-5E1C-3F72-4F45933A3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92" y="4401155"/>
            <a:ext cx="1230158" cy="123015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B72FD80-05A2-2B31-990E-5AC9B57042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07" y="1717211"/>
            <a:ext cx="1420332" cy="1420332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есочные часы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A8C6768-9672-A157-667D-0547CB7864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86" y="4507502"/>
            <a:ext cx="983439" cy="98343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F650715F-B4A7-3800-E186-D4AE86BF57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92" y="490893"/>
            <a:ext cx="1449231" cy="144923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Янтарь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5D7D352-73C3-84B5-D7EE-20EE3B9ABE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67" y="3428475"/>
            <a:ext cx="1005280" cy="100528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FB49FF-9B84-5C67-992C-EB5D6B4C42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7" y="2001687"/>
            <a:ext cx="847470" cy="84747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56901E2-D2D0-FCF7-6429-FBEE9976D66A}"/>
              </a:ext>
            </a:extLst>
          </p:cNvPr>
          <p:cNvGrpSpPr/>
          <p:nvPr/>
        </p:nvGrpSpPr>
        <p:grpSpPr>
          <a:xfrm>
            <a:off x="4942980" y="707198"/>
            <a:ext cx="1272836" cy="1026968"/>
            <a:chOff x="4314473" y="661669"/>
            <a:chExt cx="1679566" cy="1355132"/>
          </a:xfrm>
        </p:grpSpPr>
        <p:pic>
          <p:nvPicPr>
            <p:cNvPr id="50" name="Рисунок 49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BFAE415-00B3-72DA-63A3-F8F4C1D02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473" y="661669"/>
              <a:ext cx="1210286" cy="121028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4C853E7-B8ED-32D7-DF25-0B076F349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753" y="806515"/>
              <a:ext cx="1210286" cy="12102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02F1BE0-7F8D-5A82-67FB-13D7F54A0EBB}"/>
              </a:ext>
            </a:extLst>
          </p:cNvPr>
          <p:cNvGrpSpPr/>
          <p:nvPr/>
        </p:nvGrpSpPr>
        <p:grpSpPr>
          <a:xfrm>
            <a:off x="6142037" y="689087"/>
            <a:ext cx="1392394" cy="965402"/>
            <a:chOff x="6266738" y="765616"/>
            <a:chExt cx="1576945" cy="1093359"/>
          </a:xfrm>
        </p:grpSpPr>
        <p:pic>
          <p:nvPicPr>
            <p:cNvPr id="48" name="Рисунок 47" descr="Изображение выглядит как растение, цветочный горшок, рисунок, кактус&#10;&#10;Автоматически созданное описание">
              <a:extLst>
                <a:ext uri="{FF2B5EF4-FFF2-40B4-BE49-F238E27FC236}">
                  <a16:creationId xmlns:a16="http://schemas.microsoft.com/office/drawing/2014/main" id="{E692BD83-BAF1-92DA-E32F-827ABC9DE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38" y="786128"/>
              <a:ext cx="1072847" cy="1072847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растение, цветочный горшок, рисунок, кактус&#10;&#10;Автоматически созданное описание">
              <a:extLst>
                <a:ext uri="{FF2B5EF4-FFF2-40B4-BE49-F238E27FC236}">
                  <a16:creationId xmlns:a16="http://schemas.microsoft.com/office/drawing/2014/main" id="{509EFFA1-8D52-7800-4C6C-80B295DB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836" y="765616"/>
              <a:ext cx="1072847" cy="1072847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CF83D8-BACC-F75B-0E14-3F2E03AA1CA3}"/>
              </a:ext>
            </a:extLst>
          </p:cNvPr>
          <p:cNvGrpSpPr/>
          <p:nvPr/>
        </p:nvGrpSpPr>
        <p:grpSpPr>
          <a:xfrm>
            <a:off x="6282818" y="1716296"/>
            <a:ext cx="1386065" cy="1489298"/>
            <a:chOff x="11194475" y="7029296"/>
            <a:chExt cx="1493054" cy="1604256"/>
          </a:xfrm>
        </p:grpSpPr>
        <p:pic>
          <p:nvPicPr>
            <p:cNvPr id="35" name="Рисунок 34" descr="Изображение выглядит как носорог, млекопитающее, рыло, Белый носорог&#10;&#10;Автоматически созданное описание">
              <a:extLst>
                <a:ext uri="{FF2B5EF4-FFF2-40B4-BE49-F238E27FC236}">
                  <a16:creationId xmlns:a16="http://schemas.microsoft.com/office/drawing/2014/main" id="{4218F4A3-85FA-D5B4-A274-E72BC518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029296"/>
              <a:ext cx="1335731" cy="1335731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носорог, млекопитающее, рыло, Белый носорог&#10;&#10;Автоматически созданное описание">
              <a:extLst>
                <a:ext uri="{FF2B5EF4-FFF2-40B4-BE49-F238E27FC236}">
                  <a16:creationId xmlns:a16="http://schemas.microsoft.com/office/drawing/2014/main" id="{51A4EC0B-8BDB-BC3F-5293-77C04DE1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1798" y="7297821"/>
              <a:ext cx="1335731" cy="1335731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D05C24D7-D6E9-66A6-0921-3ACAF93AF1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17" y="3129789"/>
            <a:ext cx="1304679" cy="130467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06" y="354199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2024-08-09T20:08:52Z</dcterms:modified>
</cp:coreProperties>
</file>