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971101" y="2292810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71101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КЕП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1244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604849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71101" y="5773267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7" y="441400"/>
            <a:ext cx="1759826" cy="17598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мультфильм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4444366-6A05-E504-9E1D-6A3E43ECD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40" y="3455565"/>
            <a:ext cx="1598439" cy="1598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8" y="3629649"/>
            <a:ext cx="1250272" cy="125027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2" y="434836"/>
            <a:ext cx="1772953" cy="177295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550065"/>
            <a:ext cx="1490321" cy="149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0693" y="117287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6A27F4-0CE5-4F58-B004-DF281AAA081D}"/>
</file>

<file path=customXml/itemProps2.xml><?xml version="1.0" encoding="utf-8"?>
<ds:datastoreItem xmlns:ds="http://schemas.openxmlformats.org/officeDocument/2006/customXml" ds:itemID="{8D65581C-6D2C-447F-BDF0-2B3143C6E8F0}"/>
</file>

<file path=customXml/itemProps3.xml><?xml version="1.0" encoding="utf-8"?>
<ds:datastoreItem xmlns:ds="http://schemas.openxmlformats.org/officeDocument/2006/customXml" ds:itemID="{7C792152-FDBC-4E3C-86FA-B2154ED68E80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2025-01-16T10:56:27Z</dcterms:created>
  <dcterms:modified xsi:type="dcterms:W3CDTF">2025-02-01T11:01:42Z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