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992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91880" y="2238375"/>
            <a:ext cx="2190750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16</cp:revision>
  <dcterms:created xsi:type="dcterms:W3CDTF">2024-05-08T08:28:00Z</dcterms:created>
  <dcterms:modified xsi:type="dcterms:W3CDTF">2024-06-13T11:10:52Z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