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499742"/>
            <a:ext cx="2427489" cy="2063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09" y="1597995"/>
            <a:ext cx="1525165" cy="13115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32" y="1607053"/>
            <a:ext cx="1564329" cy="12373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93" y="1564418"/>
            <a:ext cx="1575508" cy="1304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17" y="3020725"/>
            <a:ext cx="1560561" cy="1306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32" y="3083242"/>
            <a:ext cx="1526255" cy="114469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395897" y="2087793"/>
            <a:ext cx="761101" cy="36598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45049" y="2033215"/>
            <a:ext cx="719381" cy="38505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Ошо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038" y="3531389"/>
            <a:ext cx="762721" cy="358629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88176" y="3549013"/>
            <a:ext cx="743965" cy="34814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Еши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9378" y="2087794"/>
            <a:ext cx="718486" cy="330471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65" y="3075624"/>
            <a:ext cx="1547757" cy="125164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395897" y="3549013"/>
            <a:ext cx="722492" cy="37322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Ошу</a:t>
            </a:r>
          </a:p>
        </p:txBody>
      </p:sp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632" y="4079"/>
            <a:ext cx="781368" cy="73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86575" y="2606040"/>
            <a:ext cx="1409700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1605E-6 L -0.21267 0.488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2441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1605E-6 L -0.3559 0.488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244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8642E-6 L -0.50434 0.483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6" y="241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4568E-6 L -0.28402 0.195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97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44375 0.2330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116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57066 0.2404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1200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45DA0E-26D1-4FE5-B85E-FB433B271AB2}"/>
</file>

<file path=customXml/itemProps2.xml><?xml version="1.0" encoding="utf-8"?>
<ds:datastoreItem xmlns:ds="http://schemas.openxmlformats.org/officeDocument/2006/customXml" ds:itemID="{0B710204-A993-44C0-B4FF-98037DD9DCB5}"/>
</file>

<file path=customXml/itemProps3.xml><?xml version="1.0" encoding="utf-8"?>
<ds:datastoreItem xmlns:ds="http://schemas.openxmlformats.org/officeDocument/2006/customXml" ds:itemID="{E4E468F4-072B-4C69-B37E-37DB51B229D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Экран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19</cp:revision>
  <dcterms:created xsi:type="dcterms:W3CDTF">2024-05-05T16:12:00Z</dcterms:created>
  <dcterms:modified xsi:type="dcterms:W3CDTF">2025-02-19T15:34:16Z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14236B4CCBF44181B004F332F557A032_12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