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slide" Target="slide1.xml"/><Relationship Id="rId17" Type="http://schemas.openxmlformats.org/officeDocument/2006/relationships/tags" Target="../tags/tag2.xml"/><Relationship Id="rId18" Type="http://schemas.openxmlformats.org/officeDocument/2006/relationships/image" Target="../media/image15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2440" y="2693670"/>
            <a:ext cx="3876674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</Properties>
</file>