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836" y="64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беспозвоночный, ракушка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51A74A8E-39AE-D0BA-26A5-E6B19B0F4C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42" y="471611"/>
            <a:ext cx="2465477" cy="2465477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87" y="470367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409" y="206770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58" y="477382"/>
            <a:ext cx="2539127" cy="2539127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852" y="1213038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48453" y="3556311"/>
            <a:ext cx="2038349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29</cp:revision>
  <dcterms:created xsi:type="dcterms:W3CDTF">2024-07-21T13:02:50Z</dcterms:created>
  <dcterms:modified xsi:type="dcterms:W3CDTF">2024-08-13T11:45:21Z</dcterms:modified>
</cp:coreProperties>
</file>