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91" y="2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8C74D-2533-4E44-871E-0CF1441D1F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D2511A0-5252-409B-A201-19968B424B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17D992-CE7F-4DB0-859E-8DEC08272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32FB-DDAF-4C94-AE99-6D67C00253E9}" type="datetimeFigureOut">
              <a:rPr lang="uk-UA" smtClean="0"/>
              <a:t>17.04.2025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CD8A8E-9347-4A28-B6E0-8189F8B46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4D58C4-2E99-4250-8D9F-42F30FB97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0A6B-0455-423F-B757-C9E51E4B42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8246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758E66-9469-4EDC-8437-7A7CDE16D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A34FA7B-7221-49EC-A7F5-2B92E3BF55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AC2357-EC81-4D8E-AC92-D584EC0BC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32FB-DDAF-4C94-AE99-6D67C00253E9}" type="datetimeFigureOut">
              <a:rPr lang="uk-UA" smtClean="0"/>
              <a:t>17.04.2025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BF4F41-278A-4F41-A04E-349412BBD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E6A202-39EF-4481-A787-49BB01933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0A6B-0455-423F-B757-C9E51E4B42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1437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2FCD71A-FEAD-4A88-B3CA-9B0CE9C1BC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1E639F2-4DFD-417B-BC9A-FA927B60E4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41D27D-7BE8-4D06-AAA8-B3396E7C0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32FB-DDAF-4C94-AE99-6D67C00253E9}" type="datetimeFigureOut">
              <a:rPr lang="uk-UA" smtClean="0"/>
              <a:t>17.04.2025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CD1779D-33A4-4DCD-8EDD-295744225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4B549F-9158-45FB-9C44-C2664F4E1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0A6B-0455-423F-B757-C9E51E4B42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03544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08A6E6-8DC0-40E0-BC62-065DF9C63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7FFCCE-B05D-439C-AB44-D0E1AF075E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6D7065-CB45-4E2B-99F9-260176BF6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32FB-DDAF-4C94-AE99-6D67C00253E9}" type="datetimeFigureOut">
              <a:rPr lang="uk-UA" smtClean="0"/>
              <a:t>17.04.2025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AFA6869-B342-4A79-9D98-DDD4AE313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DAFEE81-9A35-4D39-B65C-FA4363FF6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0A6B-0455-423F-B757-C9E51E4B42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08339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B4543A-FEE6-416A-9A3C-B59278A36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5D42180-6C86-47AE-89E0-5C8F901946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4DA215B-E8C2-4106-B697-F1B9A619C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32FB-DDAF-4C94-AE99-6D67C00253E9}" type="datetimeFigureOut">
              <a:rPr lang="uk-UA" smtClean="0"/>
              <a:t>17.04.2025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38ED3E-C594-4D4D-AD3B-A515F5D7F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CC0E2C-7264-4C34-8005-D561CCBFF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0A6B-0455-423F-B757-C9E51E4B42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00466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612A20-5D8B-4F58-8343-522CBB6C0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BA99B4-CF06-44BE-9CFC-35722758EA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189D4CF-CC95-4FB4-82F0-4BD5229EFF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615272A-8783-4195-8E5D-DDAE5EA89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32FB-DDAF-4C94-AE99-6D67C00253E9}" type="datetimeFigureOut">
              <a:rPr lang="uk-UA" smtClean="0"/>
              <a:t>17.04.2025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732C1B3-87BB-48E4-B8D0-94A52A53A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3E92F50-1B17-4938-96B5-9DAE80721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0A6B-0455-423F-B757-C9E51E4B42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39478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AA01D1-1C13-4FDB-B49B-A6941044F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092BE5D-1B90-44D0-A01A-0021B9B875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81B765B-F942-46A7-8231-A4E48D595D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3C52888-1D61-4C7B-9C4F-CBDA5F6634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0C64BE-4BBC-412B-B59B-515833EADA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54C81D8-87E2-40D4-AF8F-27C96A9C8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32FB-DDAF-4C94-AE99-6D67C00253E9}" type="datetimeFigureOut">
              <a:rPr lang="uk-UA" smtClean="0"/>
              <a:t>17.04.2025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BA53ED0-F2AC-4676-A394-30A281FC3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54B07D7-09DA-42AD-B9E7-CE6D76BD0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0A6B-0455-423F-B757-C9E51E4B42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02873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3D3C9A-455C-4649-AD8B-6174D11A0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0F3A9F4-C773-4A3F-8058-F09CB2DFF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32FB-DDAF-4C94-AE99-6D67C00253E9}" type="datetimeFigureOut">
              <a:rPr lang="uk-UA" smtClean="0"/>
              <a:t>17.04.2025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A78CB82-7B77-4CB3-89A5-EE7BC15F2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6B051C7-D6D8-4A09-95DD-AAD64B22B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0A6B-0455-423F-B757-C9E51E4B42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61275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83B8A05-FA47-447C-826F-CEBF18B2D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32FB-DDAF-4C94-AE99-6D67C00253E9}" type="datetimeFigureOut">
              <a:rPr lang="uk-UA" smtClean="0"/>
              <a:t>17.04.2025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67BF405-24AB-4B9F-B0C0-72A4A577B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2FFB670-7199-48FC-BD64-8F739B9AD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0A6B-0455-423F-B757-C9E51E4B42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74426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F63D8B-3F4F-4777-9B76-5826E00E2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488CA39-68AB-42E1-B6AB-277D7E75F9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2399EF-3B2F-4502-AF45-482E101BAD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263EB50-D2D1-4702-A339-80D2D4D5D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32FB-DDAF-4C94-AE99-6D67C00253E9}" type="datetimeFigureOut">
              <a:rPr lang="uk-UA" smtClean="0"/>
              <a:t>17.04.2025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04D62D-7B33-4793-9E3F-1B79C649A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7ADFCB3-88B2-45F3-871A-E69D8EC07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0A6B-0455-423F-B757-C9E51E4B42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17247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AC7F5C-775D-49EE-B624-9DFDD718E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2505D6D-E831-4E02-8EB7-FE47991FB4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8CD705E-4338-4382-A4BB-314A1EC980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784C8B3-538E-453A-832C-2E73C41CC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32FB-DDAF-4C94-AE99-6D67C00253E9}" type="datetimeFigureOut">
              <a:rPr lang="uk-UA" smtClean="0"/>
              <a:t>17.04.2025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A68B95E-4575-4ED6-8C9E-8E26C81E0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DE01A9B-2949-47B3-B849-8F012060E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0A6B-0455-423F-B757-C9E51E4B42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1555286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46D120-EBA2-4C8F-8196-D68E187C8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1D39560-3BE6-4037-9AE2-6E4BBC8FAA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1C91BE-3774-400F-BF16-2E9CE3CDAF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3432FB-DDAF-4C94-AE99-6D67C00253E9}" type="datetimeFigureOut">
              <a:rPr lang="uk-UA" smtClean="0"/>
              <a:t>17.04.2025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DDE6EF-B279-44BE-82A2-A8B3C9FD4C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1E5C91-8F36-401E-A863-6A301DA79E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C0A6B-0455-423F-B757-C9E51E4B42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98131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CCCB390F-6C48-40E6-9BEA-2BB469203CF4}"/>
              </a:ext>
            </a:extLst>
          </p:cNvPr>
          <p:cNvSpPr/>
          <p:nvPr/>
        </p:nvSpPr>
        <p:spPr>
          <a:xfrm>
            <a:off x="169019" y="1126154"/>
            <a:ext cx="8944668" cy="2079057"/>
          </a:xfrm>
          <a:prstGeom prst="roundRect">
            <a:avLst/>
          </a:prstGeom>
          <a:solidFill>
            <a:schemeClr val="accent1">
              <a:lumMod val="60000"/>
              <a:lumOff val="40000"/>
              <a:alpha val="76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771305A8-E2F3-4B1F-A4E9-DB5B89984388}"/>
              </a:ext>
            </a:extLst>
          </p:cNvPr>
          <p:cNvSpPr/>
          <p:nvPr/>
        </p:nvSpPr>
        <p:spPr>
          <a:xfrm>
            <a:off x="199332" y="3946557"/>
            <a:ext cx="8944668" cy="2079057"/>
          </a:xfrm>
          <a:prstGeom prst="roundRect">
            <a:avLst/>
          </a:prstGeom>
          <a:solidFill>
            <a:schemeClr val="accent6">
              <a:lumMod val="60000"/>
              <a:lumOff val="40000"/>
              <a:alpha val="76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8" name="Picture 2">
            <a:extLst>
              <a:ext uri="{FF2B5EF4-FFF2-40B4-BE49-F238E27FC236}">
                <a16:creationId xmlns:a16="http://schemas.microsoft.com/office/drawing/2014/main" id="{1097BF6F-1E98-4BF5-9650-B9DA00949A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5" b="5955"/>
          <a:stretch/>
        </p:blipFill>
        <p:spPr bwMode="auto">
          <a:xfrm>
            <a:off x="341909" y="4601090"/>
            <a:ext cx="1287317" cy="11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>
            <a:extLst>
              <a:ext uri="{FF2B5EF4-FFF2-40B4-BE49-F238E27FC236}">
                <a16:creationId xmlns:a16="http://schemas.microsoft.com/office/drawing/2014/main" id="{B803F03C-21A6-4A5A-A3FC-99230C3D64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9" b="1529"/>
          <a:stretch/>
        </p:blipFill>
        <p:spPr bwMode="auto">
          <a:xfrm>
            <a:off x="1564132" y="4644960"/>
            <a:ext cx="1162679" cy="1127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>
            <a:extLst>
              <a:ext uri="{FF2B5EF4-FFF2-40B4-BE49-F238E27FC236}">
                <a16:creationId xmlns:a16="http://schemas.microsoft.com/office/drawing/2014/main" id="{04CA3546-A83E-4B8D-AB48-3A6AA7F885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75" b="7275"/>
          <a:stretch/>
        </p:blipFill>
        <p:spPr bwMode="auto">
          <a:xfrm>
            <a:off x="1443850" y="1913315"/>
            <a:ext cx="1452546" cy="1241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>
            <a:extLst>
              <a:ext uri="{FF2B5EF4-FFF2-40B4-BE49-F238E27FC236}">
                <a16:creationId xmlns:a16="http://schemas.microsoft.com/office/drawing/2014/main" id="{9DE4C061-B299-4D42-812C-BD6414B53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0" r="9420"/>
          <a:stretch/>
        </p:blipFill>
        <p:spPr bwMode="auto">
          <a:xfrm>
            <a:off x="317560" y="1629931"/>
            <a:ext cx="1264126" cy="1557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>
            <a:extLst>
              <a:ext uri="{FF2B5EF4-FFF2-40B4-BE49-F238E27FC236}">
                <a16:creationId xmlns:a16="http://schemas.microsoft.com/office/drawing/2014/main" id="{37BED2ED-FCBB-4321-AB6A-6ABF5672F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0" r="9420"/>
          <a:stretch/>
        </p:blipFill>
        <p:spPr bwMode="auto">
          <a:xfrm>
            <a:off x="2750123" y="1620881"/>
            <a:ext cx="1264126" cy="1557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>
            <a:extLst>
              <a:ext uri="{FF2B5EF4-FFF2-40B4-BE49-F238E27FC236}">
                <a16:creationId xmlns:a16="http://schemas.microsoft.com/office/drawing/2014/main" id="{CFFFF993-BBE2-4990-8C12-4DDE43EBF3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0" r="9420"/>
          <a:stretch/>
        </p:blipFill>
        <p:spPr bwMode="auto">
          <a:xfrm>
            <a:off x="5170980" y="1629931"/>
            <a:ext cx="1264126" cy="1557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>
            <a:extLst>
              <a:ext uri="{FF2B5EF4-FFF2-40B4-BE49-F238E27FC236}">
                <a16:creationId xmlns:a16="http://schemas.microsoft.com/office/drawing/2014/main" id="{264FAADA-56F6-4451-9584-37C82B0381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39" b="6339"/>
          <a:stretch/>
        </p:blipFill>
        <p:spPr bwMode="auto">
          <a:xfrm>
            <a:off x="3851917" y="1860935"/>
            <a:ext cx="1481396" cy="129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>
            <a:extLst>
              <a:ext uri="{FF2B5EF4-FFF2-40B4-BE49-F238E27FC236}">
                <a16:creationId xmlns:a16="http://schemas.microsoft.com/office/drawing/2014/main" id="{EAADA10C-C04A-4EF8-82C0-61D41E7D6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86" b="7486"/>
          <a:stretch/>
        </p:blipFill>
        <p:spPr bwMode="auto">
          <a:xfrm>
            <a:off x="6325803" y="1788690"/>
            <a:ext cx="1521332" cy="129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>
            <a:extLst>
              <a:ext uri="{FF2B5EF4-FFF2-40B4-BE49-F238E27FC236}">
                <a16:creationId xmlns:a16="http://schemas.microsoft.com/office/drawing/2014/main" id="{BAA46965-D4BF-45F4-9908-9DE51F9C0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0" r="9420"/>
          <a:stretch/>
        </p:blipFill>
        <p:spPr bwMode="auto">
          <a:xfrm>
            <a:off x="7696263" y="1651014"/>
            <a:ext cx="1264126" cy="1557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>
            <a:extLst>
              <a:ext uri="{FF2B5EF4-FFF2-40B4-BE49-F238E27FC236}">
                <a16:creationId xmlns:a16="http://schemas.microsoft.com/office/drawing/2014/main" id="{AC468589-4003-41FE-8935-693A0C964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5" b="7825"/>
          <a:stretch/>
        </p:blipFill>
        <p:spPr bwMode="auto">
          <a:xfrm>
            <a:off x="2702567" y="4571421"/>
            <a:ext cx="1344394" cy="11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>
            <a:extLst>
              <a:ext uri="{FF2B5EF4-FFF2-40B4-BE49-F238E27FC236}">
                <a16:creationId xmlns:a16="http://schemas.microsoft.com/office/drawing/2014/main" id="{D3189B57-3216-42FF-9D5C-F46DAB79D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93" b="4893"/>
          <a:stretch/>
        </p:blipFill>
        <p:spPr bwMode="auto">
          <a:xfrm>
            <a:off x="5247928" y="4597846"/>
            <a:ext cx="1257000" cy="11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>
            <a:extLst>
              <a:ext uri="{FF2B5EF4-FFF2-40B4-BE49-F238E27FC236}">
                <a16:creationId xmlns:a16="http://schemas.microsoft.com/office/drawing/2014/main" id="{AF234B63-DF3D-4EA5-9E65-055EA95BA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2" b="5122"/>
          <a:stretch/>
        </p:blipFill>
        <p:spPr bwMode="auto">
          <a:xfrm>
            <a:off x="7652210" y="4597846"/>
            <a:ext cx="1263428" cy="11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>
            <a:extLst>
              <a:ext uri="{FF2B5EF4-FFF2-40B4-BE49-F238E27FC236}">
                <a16:creationId xmlns:a16="http://schemas.microsoft.com/office/drawing/2014/main" id="{167F2422-EE3A-4F2D-B56C-FF06C7464A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" r="1659"/>
          <a:stretch/>
        </p:blipFill>
        <p:spPr bwMode="auto">
          <a:xfrm>
            <a:off x="3995654" y="4473938"/>
            <a:ext cx="1268790" cy="1312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>
            <a:extLst>
              <a:ext uri="{FF2B5EF4-FFF2-40B4-BE49-F238E27FC236}">
                <a16:creationId xmlns:a16="http://schemas.microsoft.com/office/drawing/2014/main" id="{8E1947F5-4D30-443E-A823-7A16642C3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0" b="1590"/>
          <a:stretch/>
        </p:blipFill>
        <p:spPr bwMode="auto">
          <a:xfrm>
            <a:off x="6488411" y="4659481"/>
            <a:ext cx="1163799" cy="112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4BBAE02B-6AD8-4429-A73A-EE28A9D5AB80}"/>
              </a:ext>
            </a:extLst>
          </p:cNvPr>
          <p:cNvSpPr/>
          <p:nvPr/>
        </p:nvSpPr>
        <p:spPr>
          <a:xfrm>
            <a:off x="523106" y="1159203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КА</a:t>
            </a:r>
          </a:p>
        </p:txBody>
      </p:sp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id="{C60B199A-D23B-481D-81E1-94CF931BD7D4}"/>
              </a:ext>
            </a:extLst>
          </p:cNvPr>
          <p:cNvSpPr/>
          <p:nvPr/>
        </p:nvSpPr>
        <p:spPr>
          <a:xfrm>
            <a:off x="1826248" y="1151694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ТА</a:t>
            </a:r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0283DC05-A91F-4D80-BFC5-30A1CC93557A}"/>
              </a:ext>
            </a:extLst>
          </p:cNvPr>
          <p:cNvSpPr/>
          <p:nvPr/>
        </p:nvSpPr>
        <p:spPr>
          <a:xfrm>
            <a:off x="2995302" y="1151695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КА</a:t>
            </a:r>
          </a:p>
        </p:txBody>
      </p:sp>
      <p:sp>
        <p:nvSpPr>
          <p:cNvPr id="46" name="Прямоугольник: скругленные углы 45">
            <a:extLst>
              <a:ext uri="{FF2B5EF4-FFF2-40B4-BE49-F238E27FC236}">
                <a16:creationId xmlns:a16="http://schemas.microsoft.com/office/drawing/2014/main" id="{449FA837-E99F-4E49-9E81-377352070F93}"/>
              </a:ext>
            </a:extLst>
          </p:cNvPr>
          <p:cNvSpPr/>
          <p:nvPr/>
        </p:nvSpPr>
        <p:spPr>
          <a:xfrm>
            <a:off x="7947820" y="1152562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КА</a:t>
            </a:r>
          </a:p>
        </p:txBody>
      </p:sp>
      <p:sp>
        <p:nvSpPr>
          <p:cNvPr id="47" name="Прямоугольник: скругленные углы 46">
            <a:extLst>
              <a:ext uri="{FF2B5EF4-FFF2-40B4-BE49-F238E27FC236}">
                <a16:creationId xmlns:a16="http://schemas.microsoft.com/office/drawing/2014/main" id="{8F2BBBBE-7D13-4ACC-88EB-9D70FD6468EB}"/>
              </a:ext>
            </a:extLst>
          </p:cNvPr>
          <p:cNvSpPr/>
          <p:nvPr/>
        </p:nvSpPr>
        <p:spPr>
          <a:xfrm>
            <a:off x="5384219" y="1152663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КА</a:t>
            </a:r>
          </a:p>
        </p:txBody>
      </p:sp>
      <p:sp>
        <p:nvSpPr>
          <p:cNvPr id="49" name="Прямоугольник: скругленные углы 48">
            <a:extLst>
              <a:ext uri="{FF2B5EF4-FFF2-40B4-BE49-F238E27FC236}">
                <a16:creationId xmlns:a16="http://schemas.microsoft.com/office/drawing/2014/main" id="{30AF5D68-FC7F-4C61-8C95-0AD1E01F52DE}"/>
              </a:ext>
            </a:extLst>
          </p:cNvPr>
          <p:cNvSpPr/>
          <p:nvPr/>
        </p:nvSpPr>
        <p:spPr>
          <a:xfrm>
            <a:off x="4172082" y="1151695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ТА</a:t>
            </a:r>
          </a:p>
        </p:txBody>
      </p:sp>
      <p:sp>
        <p:nvSpPr>
          <p:cNvPr id="50" name="Прямоугольник: скругленные углы 49">
            <a:extLst>
              <a:ext uri="{FF2B5EF4-FFF2-40B4-BE49-F238E27FC236}">
                <a16:creationId xmlns:a16="http://schemas.microsoft.com/office/drawing/2014/main" id="{75E06F7C-7B5E-468F-8B86-7AFAF287204A}"/>
              </a:ext>
            </a:extLst>
          </p:cNvPr>
          <p:cNvSpPr/>
          <p:nvPr/>
        </p:nvSpPr>
        <p:spPr>
          <a:xfrm>
            <a:off x="6688580" y="1152662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ТА</a:t>
            </a:r>
          </a:p>
        </p:txBody>
      </p:sp>
      <p:sp>
        <p:nvSpPr>
          <p:cNvPr id="52" name="Прямоугольник: скругленные углы 51">
            <a:extLst>
              <a:ext uri="{FF2B5EF4-FFF2-40B4-BE49-F238E27FC236}">
                <a16:creationId xmlns:a16="http://schemas.microsoft.com/office/drawing/2014/main" id="{1418695F-57D3-4C7C-852B-13DBAD64C1FA}"/>
              </a:ext>
            </a:extLst>
          </p:cNvPr>
          <p:cNvSpPr/>
          <p:nvPr/>
        </p:nvSpPr>
        <p:spPr>
          <a:xfrm>
            <a:off x="614867" y="4024812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КУ</a:t>
            </a:r>
          </a:p>
        </p:txBody>
      </p:sp>
      <p:sp>
        <p:nvSpPr>
          <p:cNvPr id="53" name="Прямоугольник: скругленные углы 52">
            <a:extLst>
              <a:ext uri="{FF2B5EF4-FFF2-40B4-BE49-F238E27FC236}">
                <a16:creationId xmlns:a16="http://schemas.microsoft.com/office/drawing/2014/main" id="{9ED59FEB-1BF0-4E37-93C7-D6AEA49128B3}"/>
              </a:ext>
            </a:extLst>
          </p:cNvPr>
          <p:cNvSpPr/>
          <p:nvPr/>
        </p:nvSpPr>
        <p:spPr>
          <a:xfrm>
            <a:off x="3050704" y="3992774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КУ</a:t>
            </a:r>
          </a:p>
        </p:txBody>
      </p:sp>
      <p:sp>
        <p:nvSpPr>
          <p:cNvPr id="54" name="Прямоугольник: скругленные углы 53">
            <a:extLst>
              <a:ext uri="{FF2B5EF4-FFF2-40B4-BE49-F238E27FC236}">
                <a16:creationId xmlns:a16="http://schemas.microsoft.com/office/drawing/2014/main" id="{63D9210D-CC77-42B2-B395-A56BA052C6F6}"/>
              </a:ext>
            </a:extLst>
          </p:cNvPr>
          <p:cNvSpPr/>
          <p:nvPr/>
        </p:nvSpPr>
        <p:spPr>
          <a:xfrm>
            <a:off x="5493893" y="3984582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КУ</a:t>
            </a:r>
          </a:p>
        </p:txBody>
      </p:sp>
      <p:sp>
        <p:nvSpPr>
          <p:cNvPr id="55" name="Прямоугольник: скругленные углы 54">
            <a:extLst>
              <a:ext uri="{FF2B5EF4-FFF2-40B4-BE49-F238E27FC236}">
                <a16:creationId xmlns:a16="http://schemas.microsoft.com/office/drawing/2014/main" id="{A64E265D-6E19-4E03-A59A-369774DE135D}"/>
              </a:ext>
            </a:extLst>
          </p:cNvPr>
          <p:cNvSpPr/>
          <p:nvPr/>
        </p:nvSpPr>
        <p:spPr>
          <a:xfrm>
            <a:off x="8086599" y="3992774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КУ</a:t>
            </a:r>
          </a:p>
        </p:txBody>
      </p:sp>
      <p:sp>
        <p:nvSpPr>
          <p:cNvPr id="56" name="Прямоугольник: скругленные углы 55">
            <a:extLst>
              <a:ext uri="{FF2B5EF4-FFF2-40B4-BE49-F238E27FC236}">
                <a16:creationId xmlns:a16="http://schemas.microsoft.com/office/drawing/2014/main" id="{A35C164A-C615-4F4B-9CC3-F50324439745}"/>
              </a:ext>
            </a:extLst>
          </p:cNvPr>
          <p:cNvSpPr/>
          <p:nvPr/>
        </p:nvSpPr>
        <p:spPr>
          <a:xfrm>
            <a:off x="1826045" y="3984582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ТУ</a:t>
            </a:r>
          </a:p>
        </p:txBody>
      </p:sp>
      <p:sp>
        <p:nvSpPr>
          <p:cNvPr id="57" name="Прямоугольник: скругленные углы 56">
            <a:extLst>
              <a:ext uri="{FF2B5EF4-FFF2-40B4-BE49-F238E27FC236}">
                <a16:creationId xmlns:a16="http://schemas.microsoft.com/office/drawing/2014/main" id="{610E6A13-104E-4963-9C7A-9BC7301180F7}"/>
              </a:ext>
            </a:extLst>
          </p:cNvPr>
          <p:cNvSpPr/>
          <p:nvPr/>
        </p:nvSpPr>
        <p:spPr>
          <a:xfrm>
            <a:off x="4317228" y="3984581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ТУ</a:t>
            </a:r>
          </a:p>
        </p:txBody>
      </p:sp>
      <p:sp>
        <p:nvSpPr>
          <p:cNvPr id="58" name="Прямоугольник: скругленные углы 57">
            <a:extLst>
              <a:ext uri="{FF2B5EF4-FFF2-40B4-BE49-F238E27FC236}">
                <a16:creationId xmlns:a16="http://schemas.microsoft.com/office/drawing/2014/main" id="{8A1B4CEF-AA00-4BA4-9B6B-CDFC45B93389}"/>
              </a:ext>
            </a:extLst>
          </p:cNvPr>
          <p:cNvSpPr/>
          <p:nvPr/>
        </p:nvSpPr>
        <p:spPr>
          <a:xfrm>
            <a:off x="6810609" y="3976376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ТУ</a:t>
            </a:r>
          </a:p>
        </p:txBody>
      </p: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7DAAB1CF-5EB0-439C-B3D9-B332ECCB6C16}"/>
              </a:ext>
            </a:extLst>
          </p:cNvPr>
          <p:cNvGrpSpPr/>
          <p:nvPr/>
        </p:nvGrpSpPr>
        <p:grpSpPr>
          <a:xfrm>
            <a:off x="102477" y="6025615"/>
            <a:ext cx="874985" cy="779256"/>
            <a:chOff x="110921" y="46441"/>
            <a:chExt cx="497213" cy="505365"/>
          </a:xfrm>
        </p:grpSpPr>
        <p:pic>
          <p:nvPicPr>
            <p:cNvPr id="45" name="Picture 40">
              <a:extLst>
                <a:ext uri="{FF2B5EF4-FFF2-40B4-BE49-F238E27FC236}">
                  <a16:creationId xmlns:a16="http://schemas.microsoft.com/office/drawing/2014/main" id="{09D110D6-63E3-4882-AC5C-62D34844DC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10921" y="46441"/>
              <a:ext cx="497213" cy="5053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FEBF352-1DB4-4915-96BA-F6F943ABA7F0}"/>
                </a:ext>
              </a:extLst>
            </p:cNvPr>
            <p:cNvSpPr txBox="1"/>
            <p:nvPr/>
          </p:nvSpPr>
          <p:spPr>
            <a:xfrm>
              <a:off x="258705" y="224619"/>
              <a:ext cx="201646" cy="230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1" name="Скругленный прямоугольник 52">
            <a:extLst>
              <a:ext uri="{FF2B5EF4-FFF2-40B4-BE49-F238E27FC236}">
                <a16:creationId xmlns:a16="http://schemas.microsoft.com/office/drawing/2014/main" id="{37C5A29A-AFF3-45D7-A4CD-6B7EE290F9FD}"/>
              </a:ext>
            </a:extLst>
          </p:cNvPr>
          <p:cNvSpPr/>
          <p:nvPr/>
        </p:nvSpPr>
        <p:spPr>
          <a:xfrm>
            <a:off x="4969434" y="1169122"/>
            <a:ext cx="4822552" cy="4151309"/>
          </a:xfrm>
          <a:prstGeom prst="round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uk-UA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0" name="Picture 159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42578" y="3804350"/>
            <a:ext cx="2714625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9514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4="http://schemas.microsoft.com/office/powerpoint/2010/main" xmlns:p159="http://schemas.microsoft.com/office/powerpoint/2015/09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" grpId="0" animBg="1"/>
      <p:bldP spid="42" grpId="0" animBg="1"/>
      <p:bldP spid="43" grpId="0" animBg="1"/>
      <p:bldP spid="46" grpId="0" animBg="1"/>
      <p:bldP spid="47" grpId="0" animBg="1"/>
      <p:bldP spid="49" grpId="0" animBg="1"/>
      <p:bldP spid="50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1" grpId="0" animBg="1"/>
      <p:bldP spid="5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D65AB2D-E414-4354-8609-78CCE3C95563}"/>
</file>

<file path=customXml/itemProps2.xml><?xml version="1.0" encoding="utf-8"?>
<ds:datastoreItem xmlns:ds="http://schemas.openxmlformats.org/officeDocument/2006/customXml" ds:itemID="{A0CE5541-6C57-4B32-A386-512484F47ECB}"/>
</file>

<file path=customXml/itemProps3.xml><?xml version="1.0" encoding="utf-8"?>
<ds:datastoreItem xmlns:ds="http://schemas.openxmlformats.org/officeDocument/2006/customXml" ds:itemID="{ED35D5D2-77E0-4309-8E90-A80094759410}"/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14</Words>
  <Application>Microsoft Office PowerPoint</Application>
  <PresentationFormat>Широкоэкранный</PresentationFormat>
  <Paragraphs>14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JuliaSpeechTherapist</dc:creator>
  <cp:lastModifiedBy>JuliaSpeechTherapist</cp:lastModifiedBy>
  <cp:revision>3</cp:revision>
  <dcterms:created xsi:type="dcterms:W3CDTF">2025-04-17T15:05:37Z</dcterms:created>
  <dcterms:modified xsi:type="dcterms:W3CDTF">2025-04-17T15:14:34Z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