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3045" y="2890906"/>
            <a:ext cx="3648075" cy="384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