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1924049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B0B19D-5995-4CB6-83CD-11A9C96CECCF}"/>
</file>

<file path=customXml/itemProps2.xml><?xml version="1.0" encoding="utf-8"?>
<ds:datastoreItem xmlns:ds="http://schemas.openxmlformats.org/officeDocument/2006/customXml" ds:itemID="{1FA33F61-6101-421E-B3E2-39A65D14F36B}"/>
</file>

<file path=customXml/itemProps3.xml><?xml version="1.0" encoding="utf-8"?>
<ds:datastoreItem xmlns:ds="http://schemas.openxmlformats.org/officeDocument/2006/customXml" ds:itemID="{A607FF65-E073-4B72-B1EE-0414B02C306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