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3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177C5-AF9F-4893-BECE-82B4A6CF05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5FDA-E801-4EAF-A2F6-B44B778AC3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75FDA-E801-4EAF-A2F6-B44B778AC3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5536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1F2B1-94A0-4FBD-BD7E-1AF959161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12FB8-AE16-4FBE-B6D0-C0C4D0887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5685D-936E-41C2-9128-54B24FC5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22E8B-B847-4FFA-8A14-337CCB4C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42193-35B1-4912-B698-E8C266B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235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63E2F-C3BC-4132-8319-16C5EA95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302671-2A24-4225-BE12-D1AF2D66D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84338-D3F7-469D-9657-8B2AB9BD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28E01-D54A-4F23-8267-F11D7357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A23-01C4-4F9B-A1ED-53F1825A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7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14B923-0ECB-4D70-8D7E-96C95346F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F6208-541D-4467-BEBE-D7171E813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8EC5C-5474-40AC-B3E1-F0B6A992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1ADBD-8903-4DE7-A429-6DEBB43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013A2-93D1-4870-9B2C-F4D90AFB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3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5CDF-2EA7-4A4D-A53A-8FED457B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A8C89-530A-4785-A224-51494ABC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A7FD2-0D97-441C-9A72-A915EA9B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D3619-780E-485A-9FE7-DB9584A5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AE5C-5D9F-4BD8-855A-1A353DCA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7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EE8E-C76E-4C7C-9587-1C8850F2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159724-E556-48A3-8FA0-015D823D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DCD1D-630E-4646-AFAD-23D6E55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83287-FDA9-4B0B-BD5B-14352EB7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EBC5D-85FB-4560-9AF8-F315E233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8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FBC5-887F-4FAC-B440-3412862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E4E9D-2A87-4804-AC7E-221653020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96C71-C829-4807-B8EC-0D1A98EB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A873A-7048-4BB0-B2BC-93230571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9748F-3761-437D-96AC-726B83B2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2805F-11EE-45ED-B55F-F7795251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30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ACC4A-364F-4801-B9E7-D7D55012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A17826-8AB4-4E28-88D1-878EFEF5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9F276-EC45-4C08-8BB0-4AEF5F92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21900-3F75-4852-BCA8-83F4C4347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5D8750-FABC-4144-9440-89A97A488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3E9C4-8A6A-45E7-BACB-6705EC9F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6C5BD6-9AC5-472C-B200-C9A41C6B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A493BD-53B2-424C-9F6A-178430CA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035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C19F-B5ED-4D77-A1A9-D012FDB2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6DF54A-5FD4-4EDF-849C-5733DCBC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47B9D-EFEC-4771-BDFA-28BF37C5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56069-0E68-4D7F-B133-DDF9A288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432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21E734-879C-40A1-952E-7AC7D933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14A535-EEAC-498A-9C5F-603F9DCD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58286-1D10-4D00-A30A-77F73C2A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17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5BB-C95C-4DB6-86E6-F621CDF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33D15-6B7D-4110-AAA1-FE92215E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FDC885-1539-4E7F-8ED9-D58A9678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064B9-7CC7-4289-831B-C41F1BE8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906F2-C854-440F-86D9-7F08BFCA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23B93-0D42-4987-AD7A-B29ED5D6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8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D6EA5-1F7A-49F3-85B4-5521D265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5292B5-3B61-4D04-A3B6-6B430A87E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DD436-EB1C-452E-9518-99EBA2AC7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C61D28-7FAE-4A6B-861C-0B7F4CA0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4F85C-BB8E-4D7A-95A1-465A2B90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12C28-77C2-46E4-B578-393EE4E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0357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4A0F-A686-4073-A6AC-6AAD846B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33CEC-CDAC-4457-AB62-C557B79C2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276B4-6DC5-4894-A511-C54A2A697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02FA6-A13C-40F6-8953-2F6B149A4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DAE6E-D0EE-4732-A384-D972EF273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45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E8F0A-F36B-47EC-8166-61D9106DC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D512D-D617-4C0C-B987-5EE9F5D2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 b="2517"/>
          <a:stretch/>
        </p:blipFill>
        <p:spPr>
          <a:xfrm>
            <a:off x="0" y="514350"/>
            <a:ext cx="4561795" cy="5534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1C4D2D-11D6-4042-941D-A311753DAD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/>
          <a:stretch/>
        </p:blipFill>
        <p:spPr>
          <a:xfrm>
            <a:off x="7630207" y="514350"/>
            <a:ext cx="4561795" cy="56769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0748069-FA15-46B8-9E2D-EEACA8B3B93A}"/>
              </a:ext>
            </a:extLst>
          </p:cNvPr>
          <p:cNvGrpSpPr/>
          <p:nvPr/>
        </p:nvGrpSpPr>
        <p:grpSpPr>
          <a:xfrm>
            <a:off x="9031301" y="1130978"/>
            <a:ext cx="1533319" cy="1533319"/>
            <a:chOff x="9031301" y="1130978"/>
            <a:chExt cx="1533319" cy="153331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208DDB7-63A3-4311-8B90-4FB3A5AE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EBBF6AB-5956-4C05-B6E1-30ED0C16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363" y="142109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C3CDC82-EADE-4EAE-8B30-38CC77458215}"/>
              </a:ext>
            </a:extLst>
          </p:cNvPr>
          <p:cNvGrpSpPr/>
          <p:nvPr/>
        </p:nvGrpSpPr>
        <p:grpSpPr>
          <a:xfrm>
            <a:off x="8259467" y="2933275"/>
            <a:ext cx="1533319" cy="1533319"/>
            <a:chOff x="8259467" y="2933275"/>
            <a:chExt cx="1533319" cy="153331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CD6A8F9-80D7-470A-ACF2-2E2A4C7B4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5733A5C-78E3-495E-AB7D-C3AE0BD83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078" y="323602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A2EA7E1-4322-46F9-9BEB-B0E1EFFEAE3D}"/>
              </a:ext>
            </a:extLst>
          </p:cNvPr>
          <p:cNvGrpSpPr/>
          <p:nvPr/>
        </p:nvGrpSpPr>
        <p:grpSpPr>
          <a:xfrm>
            <a:off x="9826814" y="2319512"/>
            <a:ext cx="1533319" cy="1533319"/>
            <a:chOff x="9826814" y="2319512"/>
            <a:chExt cx="1533319" cy="153331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F98A04F-DCAB-4754-ACFC-18F29ED4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0E911DF-FB14-43F9-AA3B-80E257049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198" y="2605616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D06D0EF-445A-41B9-B3F2-3454F916B54D}"/>
              </a:ext>
            </a:extLst>
          </p:cNvPr>
          <p:cNvGrpSpPr/>
          <p:nvPr/>
        </p:nvGrpSpPr>
        <p:grpSpPr>
          <a:xfrm>
            <a:off x="9013329" y="4124674"/>
            <a:ext cx="1533319" cy="1533319"/>
            <a:chOff x="9013329" y="4124674"/>
            <a:chExt cx="1533319" cy="153331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60FA4D-74D7-4F44-AB46-04F5D360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6E3B0F2-C952-4C87-983D-FF6D4EF3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336" y="44181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318839C-5C64-4441-9777-BA7649F307C8}"/>
              </a:ext>
            </a:extLst>
          </p:cNvPr>
          <p:cNvGrpSpPr/>
          <p:nvPr/>
        </p:nvGrpSpPr>
        <p:grpSpPr>
          <a:xfrm>
            <a:off x="10466042" y="3699934"/>
            <a:ext cx="1533319" cy="1533319"/>
            <a:chOff x="10466042" y="3699934"/>
            <a:chExt cx="1533319" cy="153331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C79482A-69F5-49B6-A26E-55920EB5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3D8818B-00F8-4202-8CA3-8FADAB8C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251" y="399059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679761C-2592-4D58-BD81-9469E877104D}"/>
              </a:ext>
            </a:extLst>
          </p:cNvPr>
          <p:cNvGrpSpPr/>
          <p:nvPr/>
        </p:nvGrpSpPr>
        <p:grpSpPr>
          <a:xfrm>
            <a:off x="1257505" y="1351496"/>
            <a:ext cx="1533319" cy="1533319"/>
            <a:chOff x="1257505" y="1351496"/>
            <a:chExt cx="1533319" cy="153331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3929D6-708E-404B-8C9D-D5676A9E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D04F8A1-92F6-485C-93B8-74CE6A594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987" y="1777875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09C5F35-0248-4391-946E-83E5B83B3E50}"/>
              </a:ext>
            </a:extLst>
          </p:cNvPr>
          <p:cNvGrpSpPr/>
          <p:nvPr/>
        </p:nvGrpSpPr>
        <p:grpSpPr>
          <a:xfrm>
            <a:off x="2399211" y="2101831"/>
            <a:ext cx="1533319" cy="1533319"/>
            <a:chOff x="2399211" y="2101831"/>
            <a:chExt cx="1533319" cy="153331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D024E50-6472-4CE9-A053-BF8E6C2D2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EA39180-0465-40B3-AC10-6865DFD7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09" y="252599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715EFE2-80E3-4990-B28E-B73FC95320F6}"/>
              </a:ext>
            </a:extLst>
          </p:cNvPr>
          <p:cNvGrpSpPr/>
          <p:nvPr/>
        </p:nvGrpSpPr>
        <p:grpSpPr>
          <a:xfrm>
            <a:off x="386070" y="2884815"/>
            <a:ext cx="1533319" cy="1533319"/>
            <a:chOff x="386070" y="2884815"/>
            <a:chExt cx="1533319" cy="153331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698F1A4-ECE4-43CD-B43D-C0AC30B6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B56DC4-C753-4105-B036-B3063EEE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7" y="331119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370AD1A-266E-44C2-BFD4-9F2BF75651A9}"/>
              </a:ext>
            </a:extLst>
          </p:cNvPr>
          <p:cNvGrpSpPr/>
          <p:nvPr/>
        </p:nvGrpSpPr>
        <p:grpSpPr>
          <a:xfrm>
            <a:off x="1632551" y="3352800"/>
            <a:ext cx="1533319" cy="1533319"/>
            <a:chOff x="1632551" y="3352800"/>
            <a:chExt cx="1533319" cy="153331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1516216-F7E7-4FEA-8A05-1558001CE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CE503DD-F922-4D0E-9B6F-7DFF1585F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709" y="376437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CEA9FC9-F226-47D8-BF87-7B05E47F6A85}"/>
              </a:ext>
            </a:extLst>
          </p:cNvPr>
          <p:cNvGrpSpPr/>
          <p:nvPr/>
        </p:nvGrpSpPr>
        <p:grpSpPr>
          <a:xfrm>
            <a:off x="2879032" y="4005365"/>
            <a:ext cx="1533319" cy="1533319"/>
            <a:chOff x="2879032" y="4005365"/>
            <a:chExt cx="1533319" cy="153331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19DF2A6-5385-4CD8-9DA9-E45D8F06F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DCED371-A7C4-4036-ACB6-8496168B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190" y="4394226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400C4BE-17B0-47F9-88F5-FA914B42B3B1}"/>
              </a:ext>
            </a:extLst>
          </p:cNvPr>
          <p:cNvGrpSpPr/>
          <p:nvPr/>
        </p:nvGrpSpPr>
        <p:grpSpPr>
          <a:xfrm>
            <a:off x="9246336" y="1556268"/>
            <a:ext cx="1533319" cy="1533319"/>
            <a:chOff x="9031301" y="1130978"/>
            <a:chExt cx="1533319" cy="1533319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7921874-CF7F-4558-B092-8B607461C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92C5ED-C21A-4720-9404-6A87C00E5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6633" y="1374901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5DC6302-A9E5-45DB-835A-19DE3A9CAC6D}"/>
              </a:ext>
            </a:extLst>
          </p:cNvPr>
          <p:cNvGrpSpPr/>
          <p:nvPr/>
        </p:nvGrpSpPr>
        <p:grpSpPr>
          <a:xfrm>
            <a:off x="8595000" y="3140778"/>
            <a:ext cx="1533319" cy="1533319"/>
            <a:chOff x="9826814" y="2319512"/>
            <a:chExt cx="1533319" cy="1533319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5520FB7-54F4-40CE-AA84-2C830470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E39CA23-D3E4-4C0F-893E-06C26730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8018" y="2565801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6BEB8B88-29F0-4C2C-9919-F578BC1793C9}"/>
              </a:ext>
            </a:extLst>
          </p:cNvPr>
          <p:cNvGrpSpPr/>
          <p:nvPr/>
        </p:nvGrpSpPr>
        <p:grpSpPr>
          <a:xfrm>
            <a:off x="10151858" y="3778237"/>
            <a:ext cx="1533319" cy="1533319"/>
            <a:chOff x="10466042" y="3699934"/>
            <a:chExt cx="1533319" cy="153331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EDEBD16C-AC1C-41AD-9A11-A40625402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00D83C5-EA67-4B63-90A7-6B9CB4570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566" y="3950090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1C1BC24-956B-4F8B-ACFA-F231A900FB47}"/>
              </a:ext>
            </a:extLst>
          </p:cNvPr>
          <p:cNvGrpSpPr/>
          <p:nvPr/>
        </p:nvGrpSpPr>
        <p:grpSpPr>
          <a:xfrm>
            <a:off x="1431436" y="1513318"/>
            <a:ext cx="1533319" cy="1533319"/>
            <a:chOff x="1257505" y="1351496"/>
            <a:chExt cx="1533319" cy="1533319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729CE45-70CA-41E6-8059-69485F2F8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6FE0178F-F9D3-4B28-868A-2B527CD6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1210" y="1777875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25C95E4-6DB3-4ECA-AE1E-508290166204}"/>
              </a:ext>
            </a:extLst>
          </p:cNvPr>
          <p:cNvGrpSpPr/>
          <p:nvPr/>
        </p:nvGrpSpPr>
        <p:grpSpPr>
          <a:xfrm>
            <a:off x="679660" y="3134104"/>
            <a:ext cx="1533319" cy="1533319"/>
            <a:chOff x="386070" y="2884815"/>
            <a:chExt cx="1533319" cy="153331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5F8EEA2-6F69-49E9-84E0-708D36E10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C0C98C3-ACD1-4F25-9829-DE5E7A4F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280" y="3311194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B6CEC76-AFDF-4D03-BEBB-2B7F835EC516}"/>
              </a:ext>
            </a:extLst>
          </p:cNvPr>
          <p:cNvGrpSpPr/>
          <p:nvPr/>
        </p:nvGrpSpPr>
        <p:grpSpPr>
          <a:xfrm>
            <a:off x="2520577" y="2766370"/>
            <a:ext cx="1533319" cy="1533319"/>
            <a:chOff x="1632551" y="3352800"/>
            <a:chExt cx="1533319" cy="1533319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096C0F1-2012-4E31-8F37-B553E187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0D97B9B5-F4CB-48CA-91CF-545B7B75B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4932" y="3764374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38A3A2D-5789-4277-8B2B-78B54751A3FC}"/>
              </a:ext>
            </a:extLst>
          </p:cNvPr>
          <p:cNvGrpSpPr/>
          <p:nvPr/>
        </p:nvGrpSpPr>
        <p:grpSpPr>
          <a:xfrm>
            <a:off x="1905382" y="4169595"/>
            <a:ext cx="1533319" cy="1533319"/>
            <a:chOff x="2879032" y="4005365"/>
            <a:chExt cx="1533319" cy="1533319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68BBF89-4676-403B-849D-66E60125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B7B5A25D-1ED3-4A2D-94DB-059061F7E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1413" y="4394226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43B86BE3-F056-411D-BF1F-A23AE7A3FCB0}"/>
              </a:ext>
            </a:extLst>
          </p:cNvPr>
          <p:cNvGrpSpPr/>
          <p:nvPr/>
        </p:nvGrpSpPr>
        <p:grpSpPr>
          <a:xfrm>
            <a:off x="9165298" y="1316354"/>
            <a:ext cx="1533319" cy="1533319"/>
            <a:chOff x="9031301" y="1130978"/>
            <a:chExt cx="1533319" cy="1533319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E5D9F40-8F12-4E1B-9444-6FFE0D7E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670A4263-78CE-4931-B56F-66ECCCADD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6072" y="1440597"/>
              <a:ext cx="940456" cy="94045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984DB27-82EA-4099-8420-C4C1153E5E3E}"/>
              </a:ext>
            </a:extLst>
          </p:cNvPr>
          <p:cNvGrpSpPr/>
          <p:nvPr/>
        </p:nvGrpSpPr>
        <p:grpSpPr>
          <a:xfrm>
            <a:off x="8404599" y="2698300"/>
            <a:ext cx="1533319" cy="1533319"/>
            <a:chOff x="8259467" y="2933275"/>
            <a:chExt cx="1533319" cy="153331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AD067503-306D-4DBD-8993-09BB52B2C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665B7985-EDB0-4963-B337-389FCC36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236022"/>
              <a:ext cx="986135" cy="98613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4C608AC-F112-432C-94DE-35687698A97E}"/>
              </a:ext>
            </a:extLst>
          </p:cNvPr>
          <p:cNvGrpSpPr/>
          <p:nvPr/>
        </p:nvGrpSpPr>
        <p:grpSpPr>
          <a:xfrm>
            <a:off x="9064153" y="4173346"/>
            <a:ext cx="1533319" cy="1533319"/>
            <a:chOff x="9013329" y="4124674"/>
            <a:chExt cx="1533319" cy="1533319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1258D061-C596-4746-A5EC-F825C0464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2846F157-5E6A-41D9-A084-9A078AAD1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418134"/>
              <a:ext cx="996968" cy="9969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24A83A6-5A08-4509-9BB1-4110F417262D}"/>
              </a:ext>
            </a:extLst>
          </p:cNvPr>
          <p:cNvGrpSpPr/>
          <p:nvPr/>
        </p:nvGrpSpPr>
        <p:grpSpPr>
          <a:xfrm>
            <a:off x="10164925" y="2961029"/>
            <a:ext cx="1533319" cy="1533319"/>
            <a:chOff x="10466042" y="3699934"/>
            <a:chExt cx="1533319" cy="1533319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90DFF5C-78D2-4325-8713-C0CE31856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F6B65F6-5D72-4253-A912-1A2D032A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42868" y="3990592"/>
              <a:ext cx="979932" cy="9799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D9E672F-A9DB-4DF9-86B9-471626080765}"/>
              </a:ext>
            </a:extLst>
          </p:cNvPr>
          <p:cNvGrpSpPr/>
          <p:nvPr/>
        </p:nvGrpSpPr>
        <p:grpSpPr>
          <a:xfrm>
            <a:off x="1655654" y="1513318"/>
            <a:ext cx="1533319" cy="1533319"/>
            <a:chOff x="1257505" y="1351496"/>
            <a:chExt cx="1533319" cy="1533319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23E018D6-27BA-4F3F-9352-9CC3FCC69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97E87999-AB08-4E44-87B5-3C26508D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099" y="1703077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E66E6EDC-30B4-464A-AB0F-6B018B0CD39F}"/>
              </a:ext>
            </a:extLst>
          </p:cNvPr>
          <p:cNvGrpSpPr/>
          <p:nvPr/>
        </p:nvGrpSpPr>
        <p:grpSpPr>
          <a:xfrm>
            <a:off x="674784" y="2984830"/>
            <a:ext cx="1533319" cy="1533319"/>
            <a:chOff x="386070" y="2884815"/>
            <a:chExt cx="1533319" cy="1533319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35677115-E1CD-4B7B-90E2-0BFAB1A97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039B5BF-050F-4346-812F-2B0FC0A1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286" y="3251186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BD3BA336-926E-4D7A-B4C0-4DE2AE1EF76A}"/>
              </a:ext>
            </a:extLst>
          </p:cNvPr>
          <p:cNvGrpSpPr/>
          <p:nvPr/>
        </p:nvGrpSpPr>
        <p:grpSpPr>
          <a:xfrm>
            <a:off x="2262722" y="3708679"/>
            <a:ext cx="1533319" cy="1533319"/>
            <a:chOff x="1632551" y="3352800"/>
            <a:chExt cx="1533319" cy="1533319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BE366C4-B958-4851-8CBC-07AE13926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96FC53D-C17E-4B28-A0A5-64B3C843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2735" y="3706101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AA68216D-EE13-4492-957C-F4FADE6D4669}"/>
              </a:ext>
            </a:extLst>
          </p:cNvPr>
          <p:cNvGrpSpPr/>
          <p:nvPr/>
        </p:nvGrpSpPr>
        <p:grpSpPr>
          <a:xfrm>
            <a:off x="9123587" y="1351427"/>
            <a:ext cx="1533319" cy="1533319"/>
            <a:chOff x="9031301" y="1130978"/>
            <a:chExt cx="1533319" cy="1533319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AAA4A97-CBE1-485E-B118-7A486DD1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2AEC3A9B-12DB-4066-90ED-9DD1EFC79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4363" y="1369397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B50D0EB0-D652-4102-A584-14787257D4A2}"/>
              </a:ext>
            </a:extLst>
          </p:cNvPr>
          <p:cNvGrpSpPr/>
          <p:nvPr/>
        </p:nvGrpSpPr>
        <p:grpSpPr>
          <a:xfrm>
            <a:off x="8351753" y="3153724"/>
            <a:ext cx="1533319" cy="1533319"/>
            <a:chOff x="8259467" y="2933275"/>
            <a:chExt cx="1533319" cy="153331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DED6FC37-0EB6-4207-A2DC-7B3EF4EF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78E247AB-AC82-4CDA-A308-6EB1CA15D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1989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C880327-B8D3-48F6-955F-EFCDA040AFEF}"/>
              </a:ext>
            </a:extLst>
          </p:cNvPr>
          <p:cNvGrpSpPr/>
          <p:nvPr/>
        </p:nvGrpSpPr>
        <p:grpSpPr>
          <a:xfrm>
            <a:off x="9919100" y="2539961"/>
            <a:ext cx="1533319" cy="1533319"/>
            <a:chOff x="9826814" y="2319512"/>
            <a:chExt cx="1533319" cy="1533319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49062572-A674-4017-A9EA-5BE5649BD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E8C5D816-2E84-42DD-B008-D1C5D1762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4026" y="2575448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B8D4B8D7-171A-4B56-9062-40BFDDFE78BF}"/>
              </a:ext>
            </a:extLst>
          </p:cNvPr>
          <p:cNvGrpSpPr/>
          <p:nvPr/>
        </p:nvGrpSpPr>
        <p:grpSpPr>
          <a:xfrm>
            <a:off x="9105615" y="4345123"/>
            <a:ext cx="1533319" cy="1533319"/>
            <a:chOff x="9013329" y="4124674"/>
            <a:chExt cx="1533319" cy="1533319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2D4CC924-5C40-4A88-B18C-13D66528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3CBE1B43-CDD1-423A-AE58-3B998679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355325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0D23C59-1E36-4DDC-99A5-7ECEFB2E9FCD}"/>
              </a:ext>
            </a:extLst>
          </p:cNvPr>
          <p:cNvGrpSpPr/>
          <p:nvPr/>
        </p:nvGrpSpPr>
        <p:grpSpPr>
          <a:xfrm>
            <a:off x="10558328" y="3920383"/>
            <a:ext cx="1533319" cy="1533319"/>
            <a:chOff x="10466042" y="3699934"/>
            <a:chExt cx="1533319" cy="1533319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7A4F062-1408-43F5-A83D-878B0BD15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E7803956-249A-41E7-997F-C9A88FE79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80251" y="395398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FCBB91A2-9610-4E69-8439-3FE807FAC244}"/>
              </a:ext>
            </a:extLst>
          </p:cNvPr>
          <p:cNvGrpSpPr/>
          <p:nvPr/>
        </p:nvGrpSpPr>
        <p:grpSpPr>
          <a:xfrm>
            <a:off x="1468753" y="1748043"/>
            <a:ext cx="1533319" cy="1533319"/>
            <a:chOff x="1257505" y="1351496"/>
            <a:chExt cx="1533319" cy="1533319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0D3281C6-8904-4501-9964-A7AEA9FA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856A0BA6-3555-465E-8142-D7ACB9903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6516" y="1732114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664BC3-0874-47F5-982D-2852F8154A3D}"/>
              </a:ext>
            </a:extLst>
          </p:cNvPr>
          <p:cNvGrpSpPr/>
          <p:nvPr/>
        </p:nvGrpSpPr>
        <p:grpSpPr>
          <a:xfrm>
            <a:off x="2539174" y="2758496"/>
            <a:ext cx="1533319" cy="1533319"/>
            <a:chOff x="2399211" y="2101831"/>
            <a:chExt cx="1533319" cy="1533319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C96DB4F-7F90-48D5-9AB2-9F21436C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3CB13561-89E8-4DE1-A8FB-D534A298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9637" y="2476298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141D3E88-C731-4864-81A4-03621761BE22}"/>
              </a:ext>
            </a:extLst>
          </p:cNvPr>
          <p:cNvGrpSpPr/>
          <p:nvPr/>
        </p:nvGrpSpPr>
        <p:grpSpPr>
          <a:xfrm>
            <a:off x="726720" y="3155237"/>
            <a:ext cx="1533319" cy="1533319"/>
            <a:chOff x="386070" y="2884815"/>
            <a:chExt cx="1533319" cy="1533319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F5439E29-801F-4062-BB7D-244D7FC59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D14AE4BE-4E8D-4241-82C3-08D5F25DF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231" y="3246754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5D30F414-2778-404D-B56B-3AB03D78DDA0}"/>
              </a:ext>
            </a:extLst>
          </p:cNvPr>
          <p:cNvGrpSpPr/>
          <p:nvPr/>
        </p:nvGrpSpPr>
        <p:grpSpPr>
          <a:xfrm>
            <a:off x="2011111" y="4153209"/>
            <a:ext cx="1533319" cy="1533319"/>
            <a:chOff x="1632551" y="3352800"/>
            <a:chExt cx="1533319" cy="153331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80E38ED-E75D-4957-895E-F01D3EAC0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B4C0522F-6FE9-4D76-AE03-72C9393A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3611" y="3727267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E37FD179-2D96-4EC8-9933-30C565681D6C}"/>
              </a:ext>
            </a:extLst>
          </p:cNvPr>
          <p:cNvGrpSpPr/>
          <p:nvPr/>
        </p:nvGrpSpPr>
        <p:grpSpPr>
          <a:xfrm>
            <a:off x="9533056" y="1597408"/>
            <a:ext cx="1533319" cy="1533319"/>
            <a:chOff x="9031301" y="1130978"/>
            <a:chExt cx="1533319" cy="1533319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C9DB3408-D1EB-454E-9EB7-D034A7021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F48776BF-04FC-437B-8AFA-262BD07C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52222" y="1406721"/>
              <a:ext cx="967954" cy="9679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FA4D031-2816-4156-9F39-99C6456D7506}"/>
              </a:ext>
            </a:extLst>
          </p:cNvPr>
          <p:cNvGrpSpPr/>
          <p:nvPr/>
        </p:nvGrpSpPr>
        <p:grpSpPr>
          <a:xfrm>
            <a:off x="8400478" y="2318495"/>
            <a:ext cx="1533319" cy="1533319"/>
            <a:chOff x="8259467" y="2933275"/>
            <a:chExt cx="1533319" cy="1533319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133C63FC-EA4A-4BF7-BE91-D082C1362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F28284B1-0F13-47E9-BE5B-8C34AA839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2521" y="3264303"/>
              <a:ext cx="927792" cy="9277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5D3CE657-B7C1-41D3-9D25-E6BFD5D43752}"/>
              </a:ext>
            </a:extLst>
          </p:cNvPr>
          <p:cNvGrpSpPr/>
          <p:nvPr/>
        </p:nvGrpSpPr>
        <p:grpSpPr>
          <a:xfrm>
            <a:off x="8492845" y="3966278"/>
            <a:ext cx="1533319" cy="1533319"/>
            <a:chOff x="9013329" y="4124674"/>
            <a:chExt cx="1533319" cy="1533319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F08A904B-05D7-4A37-B929-2523F75F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58A9B2C3-3E7E-4388-81CB-45C5CB2FB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8130" y="4410465"/>
              <a:ext cx="983718" cy="9837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AE4DBEE6-9393-4264-8A82-3CD2AB078E96}"/>
              </a:ext>
            </a:extLst>
          </p:cNvPr>
          <p:cNvGrpSpPr/>
          <p:nvPr/>
        </p:nvGrpSpPr>
        <p:grpSpPr>
          <a:xfrm>
            <a:off x="10195371" y="3429000"/>
            <a:ext cx="1533319" cy="1533319"/>
            <a:chOff x="10466042" y="3699934"/>
            <a:chExt cx="1533319" cy="153331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4D896470-B914-4D05-B154-BB4E0950B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B02FE2EF-C7BB-469D-871E-F36D767EC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0756582" y="3986054"/>
              <a:ext cx="1003619" cy="100361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B3845B88-9E57-45BB-8EF0-9B37B61A10F6}"/>
              </a:ext>
            </a:extLst>
          </p:cNvPr>
          <p:cNvGrpSpPr/>
          <p:nvPr/>
        </p:nvGrpSpPr>
        <p:grpSpPr>
          <a:xfrm>
            <a:off x="1244451" y="1513318"/>
            <a:ext cx="1533319" cy="1533319"/>
            <a:chOff x="1257505" y="1351496"/>
            <a:chExt cx="1533319" cy="1533319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871F1F1F-1491-408B-8B4A-F719D4404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463FCB2C-8422-4C06-B972-C382DDE11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778694" y="1763502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8567EAF6-4E43-4326-A93E-C6E33C489A71}"/>
              </a:ext>
            </a:extLst>
          </p:cNvPr>
          <p:cNvGrpSpPr/>
          <p:nvPr/>
        </p:nvGrpSpPr>
        <p:grpSpPr>
          <a:xfrm>
            <a:off x="2468248" y="2671586"/>
            <a:ext cx="1533319" cy="1533319"/>
            <a:chOff x="2399211" y="2101831"/>
            <a:chExt cx="1533319" cy="1533319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D2715A16-8950-4C4E-A61F-CF8609D82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2BC77979-5ED5-4027-8714-CB9E8767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5260" y="2484000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7CB702EA-ABFF-42BE-93BC-FE40D707A2DE}"/>
              </a:ext>
            </a:extLst>
          </p:cNvPr>
          <p:cNvGrpSpPr/>
          <p:nvPr/>
        </p:nvGrpSpPr>
        <p:grpSpPr>
          <a:xfrm>
            <a:off x="1363333" y="3281362"/>
            <a:ext cx="1533319" cy="1533319"/>
            <a:chOff x="386070" y="2884815"/>
            <a:chExt cx="1533319" cy="1533319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9415FFB9-2583-4460-B1DA-E191E963C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D580D3D5-E6D6-4AC3-B4AA-52EE00866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14621" y="3256408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73893599-F94E-4A51-BDAC-639C77012D0B}"/>
              </a:ext>
            </a:extLst>
          </p:cNvPr>
          <p:cNvGrpSpPr/>
          <p:nvPr/>
        </p:nvGrpSpPr>
        <p:grpSpPr>
          <a:xfrm>
            <a:off x="400703" y="4124887"/>
            <a:ext cx="1533319" cy="1533319"/>
            <a:chOff x="1632551" y="3352800"/>
            <a:chExt cx="1533319" cy="1533319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4B1DD86C-AC11-4027-98E6-F140346F1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9B193D51-064C-4283-ACA0-499922A88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079252" y="3677132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E14F97F3-E061-426A-AB3F-0C5B1FEA6BCA}"/>
              </a:ext>
            </a:extLst>
          </p:cNvPr>
          <p:cNvGrpSpPr/>
          <p:nvPr/>
        </p:nvGrpSpPr>
        <p:grpSpPr>
          <a:xfrm>
            <a:off x="2881678" y="4081536"/>
            <a:ext cx="1533319" cy="1533319"/>
            <a:chOff x="2879032" y="4005365"/>
            <a:chExt cx="1533319" cy="1533319"/>
          </a:xfrm>
        </p:grpSpPr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2C73A465-2A07-4AF3-AD00-778EB8EF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B49A1517-CD93-4ADE-ACF6-5FB4AF400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4487" y="4368084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2EBA6FBF-D30F-405E-B008-B7B0D5992D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0" y="0"/>
            <a:ext cx="2803833" cy="2849673"/>
          </a:xfrm>
          <a:prstGeom prst="rect">
            <a:avLst/>
          </a:prstGeom>
        </p:spPr>
      </p:pic>
      <p:pic>
        <p:nvPicPr>
          <p:cNvPr id="142" name="подарок Рисунок 21">
            <a:extLst>
              <a:ext uri="{FF2B5EF4-FFF2-40B4-BE49-F238E27FC236}">
                <a16:creationId xmlns:a16="http://schemas.microsoft.com/office/drawing/2014/main" id="{9E71057F-E9CE-41E4-823C-1E287206A9B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3889" y="5729793"/>
            <a:ext cx="893403" cy="922914"/>
          </a:xfrm>
          <a:prstGeom prst="rect">
            <a:avLst/>
          </a:prstGeom>
        </p:spPr>
      </p:pic>
      <p:pic>
        <p:nvPicPr>
          <p:cNvPr id="446" name="Picture 44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1792" y="3046637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2024-11-26T22:04:17Z</dcterms:created>
  <dcterms:modified xsi:type="dcterms:W3CDTF">2024-12-01T20:48:25Z</dcterms:modified>
</cp:coreProperties>
</file>