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61" r:id="rId2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3" autoAdjust="0"/>
    <p:restoredTop sz="94675"/>
  </p:normalViewPr>
  <p:slideViewPr>
    <p:cSldViewPr snapToGrid="0">
      <p:cViewPr varScale="1">
        <p:scale>
          <a:sx n="94" d="100"/>
          <a:sy n="94" d="100"/>
        </p:scale>
        <p:origin x="208" y="5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notesMaster" Target="notesMasters/notesMaster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Relationship Id="rId8" Type="http://schemas.openxmlformats.org/officeDocument/2006/relationships/customXml" Target="../customXml/item1.xml"/><Relationship Id="rId9" Type="http://schemas.openxmlformats.org/officeDocument/2006/relationships/customXml" Target="../customXml/item2.xml"/><Relationship Id="rId10" Type="http://schemas.openxmlformats.org/officeDocument/2006/relationships/customXml" Target="../customXml/item3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верхнього колонтитула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3" name="Місце для дати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7112FA0-88CB-4B93-BF83-C768D4E12EFD}" type="datetimeFigureOut">
              <a:rPr lang="uk-UA" smtClean="0"/>
              <a:t>14.12.24</a:t>
            </a:fld>
            <a:endParaRPr lang="uk-UA"/>
          </a:p>
        </p:txBody>
      </p:sp>
      <p:sp>
        <p:nvSpPr>
          <p:cNvPr id="4" name="Місце для зображення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uk-UA"/>
          </a:p>
        </p:txBody>
      </p:sp>
      <p:sp>
        <p:nvSpPr>
          <p:cNvPr id="5" name="Місце для нотаток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A1423D4-E096-46DB-8004-BFEC2BCAF6B0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012905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A1423D4-E096-46DB-8004-BFEC2BCAF6B0}" type="slidenum">
              <a:rPr lang="uk-UA" smtClean="0"/>
              <a:t>1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7874422"/>
      </p:ext>
    </p:extLst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13BE9EB-1FD8-59A9-193B-B7A319032D2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Підзаголовок 2">
            <a:extLst>
              <a:ext uri="{FF2B5EF4-FFF2-40B4-BE49-F238E27FC236}">
                <a16:creationId xmlns:a16="http://schemas.microsoft.com/office/drawing/2014/main" id="{DE492893-E41E-93CE-F8FC-249BE1CB122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BCF9927C-B072-61A6-84D1-8F44440F93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D7DF8-95E4-49BB-8774-34CD24DD415E}" type="datetimeFigureOut">
              <a:rPr lang="uk-UA" smtClean="0"/>
              <a:t>14.12.24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A17A4D59-51FD-72E5-2DC1-F9FC5F1172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1D6D9DBE-242C-6766-AEA9-DD6E01E769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3F1D8-57FA-4565-8774-F11A0D9BFC5B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645478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D4F4BA0-537E-854B-8B0B-3F1A62E94D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920D6DF8-18C8-058C-A0F5-149F4376885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54E026D5-4E38-2D68-F027-FCEBFC7B82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D7DF8-95E4-49BB-8774-34CD24DD415E}" type="datetimeFigureOut">
              <a:rPr lang="uk-UA" smtClean="0"/>
              <a:t>14.12.24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9A168A6B-759D-0FA1-BBFA-92AB7147E2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F9844AF9-FE80-CEB4-1A97-5601A2761A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3F1D8-57FA-4565-8774-F11A0D9BFC5B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2129753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>
            <a:extLst>
              <a:ext uri="{FF2B5EF4-FFF2-40B4-BE49-F238E27FC236}">
                <a16:creationId xmlns:a16="http://schemas.microsoft.com/office/drawing/2014/main" id="{F4000A32-0B29-30EB-FCD8-7E2DDD2AEAC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6D3D8E1C-742A-BF2D-145B-4A407DB9B5D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FF9DE4E5-E738-A1C1-D099-6F1A73F1B3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D7DF8-95E4-49BB-8774-34CD24DD415E}" type="datetimeFigureOut">
              <a:rPr lang="uk-UA" smtClean="0"/>
              <a:t>14.12.24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640A0C32-B812-1E7D-04DF-D0637E9EA0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19080753-BD59-4B9B-757C-91B3085027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3F1D8-57FA-4565-8774-F11A0D9BFC5B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0066315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7994E6F-2183-F74C-7EE5-0233F4D5AA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7DC7ED6D-3153-F580-843A-22CCFEAC28A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86989CCD-C82D-372D-A04C-05A622F46C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D7DF8-95E4-49BB-8774-34CD24DD415E}" type="datetimeFigureOut">
              <a:rPr lang="uk-UA" smtClean="0"/>
              <a:t>14.12.24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5F0C6CB9-6271-BF8E-43C3-889AF56BA5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B6E27290-02ED-173A-3332-4548C8A5F8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3F1D8-57FA-4565-8774-F11A0D9BFC5B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3255809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F857BAB-EAD4-3D7F-B2EB-EFB28E13C5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4250518E-4E76-4876-4750-D2DA90A0D56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92B30146-4540-8F2D-BBA4-2F0EC1756D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D7DF8-95E4-49BB-8774-34CD24DD415E}" type="datetimeFigureOut">
              <a:rPr lang="uk-UA" smtClean="0"/>
              <a:t>14.12.24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25F16B72-359E-2BB2-032B-B6188F6ABE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C9713C3B-F61E-F358-62C5-82D26D5EF2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3F1D8-57FA-4565-8774-F11A0D9BFC5B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2942795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F490398-BA0D-2549-3CF6-DBA18EAC06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C2F0DC4E-ECE3-08A5-9F86-C4B1B583608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2BD64549-F155-7E62-CA8C-F91E0092200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F4013C03-A625-01C8-B35A-6D0DDB25C1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D7DF8-95E4-49BB-8774-34CD24DD415E}" type="datetimeFigureOut">
              <a:rPr lang="uk-UA" smtClean="0"/>
              <a:t>14.12.24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EE6B6BCA-94E8-7D2C-1C8C-37C69E6308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79CDF56D-910F-7A41-FE1D-DAB1EC8DBD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3F1D8-57FA-4565-8774-F11A0D9BFC5B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7491962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9CB2B1C-BFD5-DBB7-D1CE-0A90D7A3ED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8A99DA6C-0245-25DC-30E9-477C209A66B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6835537F-6451-F7D0-B2C5-535953A2D22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тексту 4">
            <a:extLst>
              <a:ext uri="{FF2B5EF4-FFF2-40B4-BE49-F238E27FC236}">
                <a16:creationId xmlns:a16="http://schemas.microsoft.com/office/drawing/2014/main" id="{2AC58402-89FE-2EFC-59A6-9E8E78E1A37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Місце для вмісту 5">
            <a:extLst>
              <a:ext uri="{FF2B5EF4-FFF2-40B4-BE49-F238E27FC236}">
                <a16:creationId xmlns:a16="http://schemas.microsoft.com/office/drawing/2014/main" id="{365EDE57-77D9-1194-0897-CCA22FD548D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7" name="Місце для дати 6">
            <a:extLst>
              <a:ext uri="{FF2B5EF4-FFF2-40B4-BE49-F238E27FC236}">
                <a16:creationId xmlns:a16="http://schemas.microsoft.com/office/drawing/2014/main" id="{5172B7DD-7A6F-05DF-38EA-08B2E32397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D7DF8-95E4-49BB-8774-34CD24DD415E}" type="datetimeFigureOut">
              <a:rPr lang="uk-UA" smtClean="0"/>
              <a:t>14.12.24</a:t>
            </a:fld>
            <a:endParaRPr lang="uk-UA"/>
          </a:p>
        </p:txBody>
      </p:sp>
      <p:sp>
        <p:nvSpPr>
          <p:cNvPr id="8" name="Місце для нижнього колонтитула 7">
            <a:extLst>
              <a:ext uri="{FF2B5EF4-FFF2-40B4-BE49-F238E27FC236}">
                <a16:creationId xmlns:a16="http://schemas.microsoft.com/office/drawing/2014/main" id="{B452BBF3-C0BD-0998-2BE1-CC7E354C9A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>
            <a:extLst>
              <a:ext uri="{FF2B5EF4-FFF2-40B4-BE49-F238E27FC236}">
                <a16:creationId xmlns:a16="http://schemas.microsoft.com/office/drawing/2014/main" id="{DC753EBE-80EC-18EB-3522-200A2C20BF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3F1D8-57FA-4565-8774-F11A0D9BFC5B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8311409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FC3D7E2-4C80-ED04-99A4-C91F21DA08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дати 2">
            <a:extLst>
              <a:ext uri="{FF2B5EF4-FFF2-40B4-BE49-F238E27FC236}">
                <a16:creationId xmlns:a16="http://schemas.microsoft.com/office/drawing/2014/main" id="{4E0F03E6-7618-3DBB-2F16-A5F1A7C25C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D7DF8-95E4-49BB-8774-34CD24DD415E}" type="datetimeFigureOut">
              <a:rPr lang="uk-UA" smtClean="0"/>
              <a:t>14.12.24</a:t>
            </a:fld>
            <a:endParaRPr lang="uk-UA"/>
          </a:p>
        </p:txBody>
      </p:sp>
      <p:sp>
        <p:nvSpPr>
          <p:cNvPr id="4" name="Місце для нижнього колонтитула 3">
            <a:extLst>
              <a:ext uri="{FF2B5EF4-FFF2-40B4-BE49-F238E27FC236}">
                <a16:creationId xmlns:a16="http://schemas.microsoft.com/office/drawing/2014/main" id="{385D3CE8-7EBB-0D52-B2DE-B1D48F31A5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>
            <a:extLst>
              <a:ext uri="{FF2B5EF4-FFF2-40B4-BE49-F238E27FC236}">
                <a16:creationId xmlns:a16="http://schemas.microsoft.com/office/drawing/2014/main" id="{54587750-E6AC-AD0E-BF86-62345331FD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3F1D8-57FA-4565-8774-F11A0D9BFC5B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6868042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>
            <a:extLst>
              <a:ext uri="{FF2B5EF4-FFF2-40B4-BE49-F238E27FC236}">
                <a16:creationId xmlns:a16="http://schemas.microsoft.com/office/drawing/2014/main" id="{8F2AAEBF-51AC-1AA2-CA56-0F10EFB0CA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D7DF8-95E4-49BB-8774-34CD24DD415E}" type="datetimeFigureOut">
              <a:rPr lang="uk-UA" smtClean="0"/>
              <a:t>14.12.24</a:t>
            </a:fld>
            <a:endParaRPr lang="uk-UA"/>
          </a:p>
        </p:txBody>
      </p:sp>
      <p:sp>
        <p:nvSpPr>
          <p:cNvPr id="3" name="Місце для нижнього колонтитула 2">
            <a:extLst>
              <a:ext uri="{FF2B5EF4-FFF2-40B4-BE49-F238E27FC236}">
                <a16:creationId xmlns:a16="http://schemas.microsoft.com/office/drawing/2014/main" id="{8BDD587C-C638-F670-6571-5311F93A83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>
            <a:extLst>
              <a:ext uri="{FF2B5EF4-FFF2-40B4-BE49-F238E27FC236}">
                <a16:creationId xmlns:a16="http://schemas.microsoft.com/office/drawing/2014/main" id="{3C7FC97E-4B5C-F43B-F4D8-F40F4D2CE7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3F1D8-57FA-4565-8774-F11A0D9BFC5B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8333716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23AEF01-D387-E8BE-44F1-0069E9697D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CA7EC1CD-B970-7056-6AFF-8B37DE82742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12A64140-5C43-3251-A3F6-D6296C0D102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224797F0-E948-E0AE-F210-47765F5593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D7DF8-95E4-49BB-8774-34CD24DD415E}" type="datetimeFigureOut">
              <a:rPr lang="uk-UA" smtClean="0"/>
              <a:t>14.12.24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C0697952-2423-1165-ABD5-AB3735A146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AE00D0AD-A753-79D9-919A-ED58D52712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3F1D8-57FA-4565-8774-F11A0D9BFC5B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8625154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25EB7CD-5F52-BAA2-77D4-8DCF9E785C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зображення 2">
            <a:extLst>
              <a:ext uri="{FF2B5EF4-FFF2-40B4-BE49-F238E27FC236}">
                <a16:creationId xmlns:a16="http://schemas.microsoft.com/office/drawing/2014/main" id="{67428120-0951-0A78-FC83-91BA3360D75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EA2AD0F5-B46B-0C21-6E86-0C6306963A9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D8A4B6CF-2488-2C88-E9AE-C0B7036E77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D7DF8-95E4-49BB-8774-34CD24DD415E}" type="datetimeFigureOut">
              <a:rPr lang="uk-UA" smtClean="0"/>
              <a:t>14.12.24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5D40A3A2-4FC6-E699-B712-84E43C0F8D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F5B46290-80E2-1D78-502B-DBEEEFA374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3F1D8-57FA-4565-8774-F11A0D9BFC5B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935713195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>
            <a:extLst>
              <a:ext uri="{FF2B5EF4-FFF2-40B4-BE49-F238E27FC236}">
                <a16:creationId xmlns:a16="http://schemas.microsoft.com/office/drawing/2014/main" id="{19008B15-64C1-A69A-7B70-7014A9DE11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640036C8-9C2F-1E91-2483-4F54BE30768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77F53E50-6355-D4B4-7D09-3E63AA660CE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5D7DF8-95E4-49BB-8774-34CD24DD415E}" type="datetimeFigureOut">
              <a:rPr lang="uk-UA" smtClean="0"/>
              <a:t>14.12.24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1520D049-7A64-36C4-C564-60689142C66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35CCA207-D75E-7D86-CBE2-0C1564B9DED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A3F1D8-57FA-4565-8774-F11A0D9BFC5B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0269497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8.png"/><Relationship Id="rId11" Type="http://schemas.openxmlformats.org/officeDocument/2006/relationships/image" Target="../media/image9.png"/><Relationship Id="rId12" Type="http://schemas.openxmlformats.org/officeDocument/2006/relationships/image" Target="../media/image10.png"/><Relationship Id="rId13" Type="http://schemas.openxmlformats.org/officeDocument/2006/relationships/image" Target="../media/image11.png"/><Relationship Id="rId14" Type="http://schemas.openxmlformats.org/officeDocument/2006/relationships/image" Target="../media/image12.png"/><Relationship Id="rId15" Type="http://schemas.openxmlformats.org/officeDocument/2006/relationships/image" Target="../media/image13.png"/><Relationship Id="rId16" Type="http://schemas.openxmlformats.org/officeDocument/2006/relationships/image" Target="../media/image14.png"/><Relationship Id="rId17" Type="http://schemas.openxmlformats.org/officeDocument/2006/relationships/image" Target="../media/image15.png"/><Relationship Id="rId18" Type="http://schemas.openxmlformats.org/officeDocument/2006/relationships/image" Target="../media/image16.png"/><Relationship Id="rId19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E321AA39-15A5-A208-D817-ECF1ECABE50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22819" y="0"/>
            <a:ext cx="12206688" cy="6898581"/>
          </a:xfrm>
          <a:prstGeom prst="rect">
            <a:avLst/>
          </a:prstGeom>
        </p:spPr>
      </p:pic>
      <p:pic>
        <p:nvPicPr>
          <p:cNvPr id="25" name="Рисунок 24">
            <a:extLst>
              <a:ext uri="{FF2B5EF4-FFF2-40B4-BE49-F238E27FC236}">
                <a16:creationId xmlns:a16="http://schemas.microsoft.com/office/drawing/2014/main" id="{466CE134-4E63-4545-977C-2EF02A429ED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483" r="15483"/>
          <a:stretch/>
        </p:blipFill>
        <p:spPr>
          <a:xfrm>
            <a:off x="3526097" y="-319273"/>
            <a:ext cx="5236950" cy="7426159"/>
          </a:xfrm>
          <a:prstGeom prst="rect">
            <a:avLst/>
          </a:prstGeom>
        </p:spPr>
      </p:pic>
      <p:cxnSp>
        <p:nvCxnSpPr>
          <p:cNvPr id="59" name="Пряма зі стрілкою 58">
            <a:extLst>
              <a:ext uri="{FF2B5EF4-FFF2-40B4-BE49-F238E27FC236}">
                <a16:creationId xmlns:a16="http://schemas.microsoft.com/office/drawing/2014/main" id="{3C5D99CA-E1C0-4900-9BFE-DF147DFB1946}"/>
              </a:ext>
            </a:extLst>
          </p:cNvPr>
          <p:cNvCxnSpPr>
            <a:cxnSpLocks/>
          </p:cNvCxnSpPr>
          <p:nvPr/>
        </p:nvCxnSpPr>
        <p:spPr>
          <a:xfrm>
            <a:off x="5280979" y="2964264"/>
            <a:ext cx="71238" cy="2642716"/>
          </a:xfrm>
          <a:prstGeom prst="straightConnector1">
            <a:avLst/>
          </a:prstGeom>
          <a:ln w="76200">
            <a:solidFill>
              <a:srgbClr val="FFFF00"/>
            </a:solidFill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7" name="Рисунок 116">
            <a:extLst>
              <a:ext uri="{FF2B5EF4-FFF2-40B4-BE49-F238E27FC236}">
                <a16:creationId xmlns:a16="http://schemas.microsoft.com/office/drawing/2014/main" id="{35AAC16A-A989-49BE-B615-2F28638C51F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51174" y="113981"/>
            <a:ext cx="797081" cy="797081"/>
          </a:xfrm>
          <a:prstGeom prst="rect">
            <a:avLst/>
          </a:prstGeom>
        </p:spPr>
      </p:pic>
      <p:cxnSp>
        <p:nvCxnSpPr>
          <p:cNvPr id="6" name="Пряма зі стрілкою 5">
            <a:extLst>
              <a:ext uri="{FF2B5EF4-FFF2-40B4-BE49-F238E27FC236}">
                <a16:creationId xmlns:a16="http://schemas.microsoft.com/office/drawing/2014/main" id="{BBA2AEB7-403A-F817-76DB-A7F2EF6F048D}"/>
              </a:ext>
            </a:extLst>
          </p:cNvPr>
          <p:cNvCxnSpPr>
            <a:cxnSpLocks/>
          </p:cNvCxnSpPr>
          <p:nvPr/>
        </p:nvCxnSpPr>
        <p:spPr>
          <a:xfrm>
            <a:off x="6759265" y="2964264"/>
            <a:ext cx="71238" cy="2642716"/>
          </a:xfrm>
          <a:prstGeom prst="straightConnector1">
            <a:avLst/>
          </a:prstGeom>
          <a:ln w="76200">
            <a:solidFill>
              <a:srgbClr val="FFFF00"/>
            </a:solidFill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53B220A1-23D3-748D-31E5-85030C0831D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799" r="28531"/>
          <a:stretch/>
        </p:blipFill>
        <p:spPr>
          <a:xfrm rot="6220873" flipH="1">
            <a:off x="4273586" y="752477"/>
            <a:ext cx="763912" cy="2419727"/>
          </a:xfrm>
          <a:prstGeom prst="rect">
            <a:avLst/>
          </a:prstGeom>
        </p:spPr>
      </p:pic>
      <p:pic>
        <p:nvPicPr>
          <p:cNvPr id="36" name="Рисунок 35">
            <a:extLst>
              <a:ext uri="{FF2B5EF4-FFF2-40B4-BE49-F238E27FC236}">
                <a16:creationId xmlns:a16="http://schemas.microsoft.com/office/drawing/2014/main" id="{02AFCD86-CA26-786C-0092-69A41CFB687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724" r="37895"/>
          <a:stretch/>
        </p:blipFill>
        <p:spPr>
          <a:xfrm rot="15430611">
            <a:off x="7231403" y="1037209"/>
            <a:ext cx="735165" cy="2419727"/>
          </a:xfrm>
          <a:prstGeom prst="rect">
            <a:avLst/>
          </a:prstGeom>
        </p:spPr>
      </p:pic>
      <p:cxnSp>
        <p:nvCxnSpPr>
          <p:cNvPr id="51" name="Пряма зі стрілкою 50">
            <a:extLst>
              <a:ext uri="{FF2B5EF4-FFF2-40B4-BE49-F238E27FC236}">
                <a16:creationId xmlns:a16="http://schemas.microsoft.com/office/drawing/2014/main" id="{93F85BBD-0D6F-36E6-0723-64AC13340E1E}"/>
              </a:ext>
            </a:extLst>
          </p:cNvPr>
          <p:cNvCxnSpPr>
            <a:cxnSpLocks/>
          </p:cNvCxnSpPr>
          <p:nvPr/>
        </p:nvCxnSpPr>
        <p:spPr>
          <a:xfrm>
            <a:off x="5141437" y="3961782"/>
            <a:ext cx="1832468" cy="0"/>
          </a:xfrm>
          <a:prstGeom prst="straightConnector1">
            <a:avLst/>
          </a:prstGeom>
          <a:ln w="57150">
            <a:solidFill>
              <a:srgbClr val="FFFF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Пряма зі стрілкою 56">
            <a:extLst>
              <a:ext uri="{FF2B5EF4-FFF2-40B4-BE49-F238E27FC236}">
                <a16:creationId xmlns:a16="http://schemas.microsoft.com/office/drawing/2014/main" id="{4F3B5299-7F6E-72E8-09A4-C189F0350B62}"/>
              </a:ext>
            </a:extLst>
          </p:cNvPr>
          <p:cNvCxnSpPr>
            <a:cxnSpLocks/>
          </p:cNvCxnSpPr>
          <p:nvPr/>
        </p:nvCxnSpPr>
        <p:spPr>
          <a:xfrm>
            <a:off x="5202803" y="4958244"/>
            <a:ext cx="1832468" cy="0"/>
          </a:xfrm>
          <a:prstGeom prst="straightConnector1">
            <a:avLst/>
          </a:prstGeom>
          <a:ln w="57150">
            <a:solidFill>
              <a:srgbClr val="FFFF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7DDC6D32-4008-BC36-A675-EC3B414F487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475" r="31543"/>
          <a:stretch/>
        </p:blipFill>
        <p:spPr>
          <a:xfrm rot="6084928" flipH="1">
            <a:off x="3821620" y="2129100"/>
            <a:ext cx="798056" cy="2419727"/>
          </a:xfrm>
          <a:prstGeom prst="rect">
            <a:avLst/>
          </a:prstGeom>
        </p:spPr>
      </p:pic>
      <p:pic>
        <p:nvPicPr>
          <p:cNvPr id="35" name="Рисунок 34">
            <a:extLst>
              <a:ext uri="{FF2B5EF4-FFF2-40B4-BE49-F238E27FC236}">
                <a16:creationId xmlns:a16="http://schemas.microsoft.com/office/drawing/2014/main" id="{9B3277DD-3292-2312-161C-85709EBA0D1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184" r="33847"/>
          <a:stretch/>
        </p:blipFill>
        <p:spPr>
          <a:xfrm rot="15489344">
            <a:off x="7203748" y="2188516"/>
            <a:ext cx="821986" cy="2419727"/>
          </a:xfrm>
          <a:prstGeom prst="rect">
            <a:avLst/>
          </a:prstGeom>
        </p:spPr>
      </p:pic>
      <p:pic>
        <p:nvPicPr>
          <p:cNvPr id="60" name="Рисунок 59">
            <a:extLst>
              <a:ext uri="{FF2B5EF4-FFF2-40B4-BE49-F238E27FC236}">
                <a16:creationId xmlns:a16="http://schemas.microsoft.com/office/drawing/2014/main" id="{5052ED94-D77F-B05D-6B42-A180A0A9FDF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653" r="37092"/>
          <a:stretch/>
        </p:blipFill>
        <p:spPr>
          <a:xfrm rot="6569565" flipH="1">
            <a:off x="3926813" y="3298786"/>
            <a:ext cx="707898" cy="2419727"/>
          </a:xfrm>
          <a:prstGeom prst="rect">
            <a:avLst/>
          </a:prstGeom>
        </p:spPr>
      </p:pic>
      <p:pic>
        <p:nvPicPr>
          <p:cNvPr id="63" name="Рисунок 62">
            <a:extLst>
              <a:ext uri="{FF2B5EF4-FFF2-40B4-BE49-F238E27FC236}">
                <a16:creationId xmlns:a16="http://schemas.microsoft.com/office/drawing/2014/main" id="{EDBD890A-B595-1B5B-CF46-95A738B5FEB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263" r="35883"/>
          <a:stretch/>
        </p:blipFill>
        <p:spPr>
          <a:xfrm rot="14681358">
            <a:off x="7478687" y="3005088"/>
            <a:ext cx="673984" cy="2419727"/>
          </a:xfrm>
          <a:prstGeom prst="rect">
            <a:avLst/>
          </a:prstGeom>
        </p:spPr>
      </p:pic>
      <p:sp>
        <p:nvSpPr>
          <p:cNvPr id="69" name="Коло: пусте 68">
            <a:extLst>
              <a:ext uri="{FF2B5EF4-FFF2-40B4-BE49-F238E27FC236}">
                <a16:creationId xmlns:a16="http://schemas.microsoft.com/office/drawing/2014/main" id="{7FA4BC94-F688-445E-EACC-71D314C6A836}"/>
              </a:ext>
            </a:extLst>
          </p:cNvPr>
          <p:cNvSpPr/>
          <p:nvPr/>
        </p:nvSpPr>
        <p:spPr>
          <a:xfrm>
            <a:off x="5769938" y="5273085"/>
            <a:ext cx="487002" cy="495544"/>
          </a:xfrm>
          <a:prstGeom prst="donut">
            <a:avLst/>
          </a:prstGeom>
          <a:solidFill>
            <a:srgbClr val="FFFF00"/>
          </a:solidFill>
          <a:ln w="9525">
            <a:solidFill>
              <a:srgbClr val="FFFF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>
              <a:solidFill>
                <a:schemeClr val="tx1"/>
              </a:solidFill>
            </a:endParaRPr>
          </a:p>
        </p:txBody>
      </p:sp>
      <p:sp>
        <p:nvSpPr>
          <p:cNvPr id="70" name="Коло: пусте 69">
            <a:extLst>
              <a:ext uri="{FF2B5EF4-FFF2-40B4-BE49-F238E27FC236}">
                <a16:creationId xmlns:a16="http://schemas.microsoft.com/office/drawing/2014/main" id="{3BFC23D1-814C-D019-644A-7584A70E8362}"/>
              </a:ext>
            </a:extLst>
          </p:cNvPr>
          <p:cNvSpPr/>
          <p:nvPr/>
        </p:nvSpPr>
        <p:spPr>
          <a:xfrm>
            <a:off x="6662954" y="4790066"/>
            <a:ext cx="487002" cy="495544"/>
          </a:xfrm>
          <a:prstGeom prst="donut">
            <a:avLst/>
          </a:prstGeom>
          <a:solidFill>
            <a:srgbClr val="FFFF00"/>
          </a:solidFill>
          <a:ln w="9525">
            <a:solidFill>
              <a:srgbClr val="FFFF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>
              <a:solidFill>
                <a:schemeClr val="tx1"/>
              </a:solidFill>
            </a:endParaRPr>
          </a:p>
        </p:txBody>
      </p:sp>
      <p:sp>
        <p:nvSpPr>
          <p:cNvPr id="71" name="Коло: пусте 70">
            <a:extLst>
              <a:ext uri="{FF2B5EF4-FFF2-40B4-BE49-F238E27FC236}">
                <a16:creationId xmlns:a16="http://schemas.microsoft.com/office/drawing/2014/main" id="{288A919E-0825-62C9-35C2-2142F3849C3C}"/>
              </a:ext>
            </a:extLst>
          </p:cNvPr>
          <p:cNvSpPr/>
          <p:nvPr/>
        </p:nvSpPr>
        <p:spPr>
          <a:xfrm>
            <a:off x="4688846" y="3678145"/>
            <a:ext cx="487002" cy="495544"/>
          </a:xfrm>
          <a:prstGeom prst="donut">
            <a:avLst/>
          </a:prstGeom>
          <a:solidFill>
            <a:srgbClr val="FFFF00"/>
          </a:solidFill>
          <a:ln w="9525">
            <a:solidFill>
              <a:srgbClr val="FFFF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>
              <a:solidFill>
                <a:schemeClr val="tx1"/>
              </a:solidFill>
            </a:endParaRPr>
          </a:p>
        </p:txBody>
      </p:sp>
      <p:sp>
        <p:nvSpPr>
          <p:cNvPr id="72" name="Коло: пусте 71">
            <a:extLst>
              <a:ext uri="{FF2B5EF4-FFF2-40B4-BE49-F238E27FC236}">
                <a16:creationId xmlns:a16="http://schemas.microsoft.com/office/drawing/2014/main" id="{FBC2AD89-FB84-0882-56B9-FB8B633FE67B}"/>
              </a:ext>
            </a:extLst>
          </p:cNvPr>
          <p:cNvSpPr/>
          <p:nvPr/>
        </p:nvSpPr>
        <p:spPr>
          <a:xfrm>
            <a:off x="4890122" y="4768289"/>
            <a:ext cx="487002" cy="495544"/>
          </a:xfrm>
          <a:prstGeom prst="donut">
            <a:avLst/>
          </a:prstGeom>
          <a:solidFill>
            <a:srgbClr val="FFFF00"/>
          </a:solidFill>
          <a:ln w="9525">
            <a:solidFill>
              <a:srgbClr val="FFFF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>
              <a:solidFill>
                <a:schemeClr val="tx1"/>
              </a:solidFill>
            </a:endParaRPr>
          </a:p>
        </p:txBody>
      </p:sp>
      <p:sp>
        <p:nvSpPr>
          <p:cNvPr id="74" name="Коло: пусте 73">
            <a:extLst>
              <a:ext uri="{FF2B5EF4-FFF2-40B4-BE49-F238E27FC236}">
                <a16:creationId xmlns:a16="http://schemas.microsoft.com/office/drawing/2014/main" id="{E4DF2245-7023-0A0B-82E1-82F063DCDD80}"/>
              </a:ext>
            </a:extLst>
          </p:cNvPr>
          <p:cNvSpPr/>
          <p:nvPr/>
        </p:nvSpPr>
        <p:spPr>
          <a:xfrm>
            <a:off x="6744606" y="3710929"/>
            <a:ext cx="487002" cy="495544"/>
          </a:xfrm>
          <a:prstGeom prst="donut">
            <a:avLst/>
          </a:prstGeom>
          <a:solidFill>
            <a:srgbClr val="FFFF00"/>
          </a:solidFill>
          <a:ln w="9525">
            <a:solidFill>
              <a:srgbClr val="FFFF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>
              <a:solidFill>
                <a:schemeClr val="tx1"/>
              </a:solidFill>
            </a:endParaRP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860B2324-05B6-7D01-8552-651B1FF3E11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586" r="34487"/>
          <a:stretch/>
        </p:blipFill>
        <p:spPr>
          <a:xfrm rot="8750106" flipH="1">
            <a:off x="4335825" y="1766051"/>
            <a:ext cx="772541" cy="2146695"/>
          </a:xfrm>
          <a:prstGeom prst="rect">
            <a:avLst/>
          </a:prstGeom>
        </p:spPr>
      </p:pic>
      <p:sp>
        <p:nvSpPr>
          <p:cNvPr id="75" name="Коло: пусте 74">
            <a:extLst>
              <a:ext uri="{FF2B5EF4-FFF2-40B4-BE49-F238E27FC236}">
                <a16:creationId xmlns:a16="http://schemas.microsoft.com/office/drawing/2014/main" id="{05F8B2F1-95F3-77AB-6239-7281A1F2BE6A}"/>
              </a:ext>
            </a:extLst>
          </p:cNvPr>
          <p:cNvSpPr/>
          <p:nvPr/>
        </p:nvSpPr>
        <p:spPr>
          <a:xfrm>
            <a:off x="6769904" y="3738651"/>
            <a:ext cx="487002" cy="495544"/>
          </a:xfrm>
          <a:prstGeom prst="donut">
            <a:avLst/>
          </a:prstGeom>
          <a:solidFill>
            <a:srgbClr val="FFFF00"/>
          </a:solidFill>
          <a:ln w="9525">
            <a:solidFill>
              <a:srgbClr val="FFFF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>
              <a:solidFill>
                <a:schemeClr val="tx1"/>
              </a:solidFill>
            </a:endParaRPr>
          </a:p>
        </p:txBody>
      </p:sp>
      <p:pic>
        <p:nvPicPr>
          <p:cNvPr id="84" name="Рисунок 83">
            <a:extLst>
              <a:ext uri="{FF2B5EF4-FFF2-40B4-BE49-F238E27FC236}">
                <a16:creationId xmlns:a16="http://schemas.microsoft.com/office/drawing/2014/main" id="{914E96CB-B811-3035-0D6A-5FB4B2FADFF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040" r="36261"/>
          <a:stretch/>
        </p:blipFill>
        <p:spPr>
          <a:xfrm rot="13010275">
            <a:off x="7306698" y="1912781"/>
            <a:ext cx="718638" cy="2419727"/>
          </a:xfrm>
          <a:prstGeom prst="rect">
            <a:avLst/>
          </a:prstGeom>
        </p:spPr>
      </p:pic>
      <p:sp>
        <p:nvSpPr>
          <p:cNvPr id="85" name="Коло: пусте 84">
            <a:extLst>
              <a:ext uri="{FF2B5EF4-FFF2-40B4-BE49-F238E27FC236}">
                <a16:creationId xmlns:a16="http://schemas.microsoft.com/office/drawing/2014/main" id="{5F6529C9-EDCA-0BFF-191C-6DA0411EAEF6}"/>
              </a:ext>
            </a:extLst>
          </p:cNvPr>
          <p:cNvSpPr/>
          <p:nvPr/>
        </p:nvSpPr>
        <p:spPr>
          <a:xfrm>
            <a:off x="6672683" y="4768289"/>
            <a:ext cx="487002" cy="495544"/>
          </a:xfrm>
          <a:prstGeom prst="donut">
            <a:avLst/>
          </a:prstGeom>
          <a:solidFill>
            <a:srgbClr val="FFFF00"/>
          </a:solidFill>
          <a:ln w="9525">
            <a:solidFill>
              <a:srgbClr val="FFFF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>
              <a:solidFill>
                <a:schemeClr val="tx1"/>
              </a:solidFill>
            </a:endParaRPr>
          </a:p>
        </p:txBody>
      </p:sp>
      <p:sp>
        <p:nvSpPr>
          <p:cNvPr id="86" name="Коло: пусте 85">
            <a:extLst>
              <a:ext uri="{FF2B5EF4-FFF2-40B4-BE49-F238E27FC236}">
                <a16:creationId xmlns:a16="http://schemas.microsoft.com/office/drawing/2014/main" id="{33FC4F42-9AA7-A84F-AF93-D59E106976A1}"/>
              </a:ext>
            </a:extLst>
          </p:cNvPr>
          <p:cNvSpPr/>
          <p:nvPr/>
        </p:nvSpPr>
        <p:spPr>
          <a:xfrm>
            <a:off x="4933070" y="4756747"/>
            <a:ext cx="487002" cy="495544"/>
          </a:xfrm>
          <a:prstGeom prst="donut">
            <a:avLst/>
          </a:prstGeom>
          <a:solidFill>
            <a:srgbClr val="FFFF00"/>
          </a:solidFill>
          <a:ln w="9525">
            <a:solidFill>
              <a:srgbClr val="FFFF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>
              <a:solidFill>
                <a:schemeClr val="tx1"/>
              </a:solidFill>
            </a:endParaRPr>
          </a:p>
        </p:txBody>
      </p:sp>
      <p:sp>
        <p:nvSpPr>
          <p:cNvPr id="73" name="Коло: пусте 72">
            <a:extLst>
              <a:ext uri="{FF2B5EF4-FFF2-40B4-BE49-F238E27FC236}">
                <a16:creationId xmlns:a16="http://schemas.microsoft.com/office/drawing/2014/main" id="{E65CF53C-3F3B-D62B-D93C-75CE89046215}"/>
              </a:ext>
            </a:extLst>
          </p:cNvPr>
          <p:cNvSpPr/>
          <p:nvPr/>
        </p:nvSpPr>
        <p:spPr>
          <a:xfrm>
            <a:off x="4693415" y="3685182"/>
            <a:ext cx="487002" cy="495544"/>
          </a:xfrm>
          <a:prstGeom prst="donut">
            <a:avLst/>
          </a:prstGeom>
          <a:solidFill>
            <a:srgbClr val="FFFF00"/>
          </a:solidFill>
          <a:ln w="9525">
            <a:solidFill>
              <a:srgbClr val="FFFF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>
              <a:solidFill>
                <a:schemeClr val="tx1"/>
              </a:solidFill>
            </a:endParaRPr>
          </a:p>
        </p:txBody>
      </p:sp>
      <p:cxnSp>
        <p:nvCxnSpPr>
          <p:cNvPr id="88" name="Пряма зі стрілкою 87">
            <a:extLst>
              <a:ext uri="{FF2B5EF4-FFF2-40B4-BE49-F238E27FC236}">
                <a16:creationId xmlns:a16="http://schemas.microsoft.com/office/drawing/2014/main" id="{7768411B-DE76-D60C-C3F2-6284F1D4B147}"/>
              </a:ext>
            </a:extLst>
          </p:cNvPr>
          <p:cNvCxnSpPr>
            <a:cxnSpLocks/>
          </p:cNvCxnSpPr>
          <p:nvPr/>
        </p:nvCxnSpPr>
        <p:spPr>
          <a:xfrm flipH="1">
            <a:off x="6119037" y="3986423"/>
            <a:ext cx="504882" cy="0"/>
          </a:xfrm>
          <a:prstGeom prst="straightConnector1">
            <a:avLst/>
          </a:prstGeom>
          <a:ln w="57150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3" name="Пряма зі стрілкою 92">
            <a:extLst>
              <a:ext uri="{FF2B5EF4-FFF2-40B4-BE49-F238E27FC236}">
                <a16:creationId xmlns:a16="http://schemas.microsoft.com/office/drawing/2014/main" id="{2149FA05-9D8B-E66B-E1DA-B24E9E83872D}"/>
              </a:ext>
            </a:extLst>
          </p:cNvPr>
          <p:cNvCxnSpPr>
            <a:cxnSpLocks/>
          </p:cNvCxnSpPr>
          <p:nvPr/>
        </p:nvCxnSpPr>
        <p:spPr>
          <a:xfrm>
            <a:off x="5297830" y="3973025"/>
            <a:ext cx="504882" cy="0"/>
          </a:xfrm>
          <a:prstGeom prst="straightConnector1">
            <a:avLst/>
          </a:prstGeom>
          <a:ln w="57150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5" name="Пряма зі стрілкою 94">
            <a:extLst>
              <a:ext uri="{FF2B5EF4-FFF2-40B4-BE49-F238E27FC236}">
                <a16:creationId xmlns:a16="http://schemas.microsoft.com/office/drawing/2014/main" id="{03423258-9493-4A59-A24E-034829E8DD54}"/>
              </a:ext>
            </a:extLst>
          </p:cNvPr>
          <p:cNvCxnSpPr>
            <a:cxnSpLocks/>
          </p:cNvCxnSpPr>
          <p:nvPr/>
        </p:nvCxnSpPr>
        <p:spPr>
          <a:xfrm flipH="1">
            <a:off x="6119037" y="4976286"/>
            <a:ext cx="504882" cy="0"/>
          </a:xfrm>
          <a:prstGeom prst="straightConnector1">
            <a:avLst/>
          </a:prstGeom>
          <a:ln w="57150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Пряма зі стрілкою 96">
            <a:extLst>
              <a:ext uri="{FF2B5EF4-FFF2-40B4-BE49-F238E27FC236}">
                <a16:creationId xmlns:a16="http://schemas.microsoft.com/office/drawing/2014/main" id="{274860CB-4FB1-10B2-0DAA-3314DDF4A775}"/>
              </a:ext>
            </a:extLst>
          </p:cNvPr>
          <p:cNvCxnSpPr>
            <a:cxnSpLocks/>
          </p:cNvCxnSpPr>
          <p:nvPr/>
        </p:nvCxnSpPr>
        <p:spPr>
          <a:xfrm>
            <a:off x="5475476" y="4976666"/>
            <a:ext cx="504882" cy="0"/>
          </a:xfrm>
          <a:prstGeom prst="straightConnector1">
            <a:avLst/>
          </a:prstGeom>
          <a:ln w="57150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8" name="Сонце 97">
            <a:extLst>
              <a:ext uri="{FF2B5EF4-FFF2-40B4-BE49-F238E27FC236}">
                <a16:creationId xmlns:a16="http://schemas.microsoft.com/office/drawing/2014/main" id="{FBA59159-AD33-259A-B9DA-6AF68CEB6288}"/>
              </a:ext>
            </a:extLst>
          </p:cNvPr>
          <p:cNvSpPr/>
          <p:nvPr/>
        </p:nvSpPr>
        <p:spPr>
          <a:xfrm>
            <a:off x="6703806" y="4749449"/>
            <a:ext cx="644941" cy="645116"/>
          </a:xfrm>
          <a:prstGeom prst="sun">
            <a:avLst/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100" name="Сонце 99">
            <a:extLst>
              <a:ext uri="{FF2B5EF4-FFF2-40B4-BE49-F238E27FC236}">
                <a16:creationId xmlns:a16="http://schemas.microsoft.com/office/drawing/2014/main" id="{61AAA763-6303-5F88-224F-9B10668C7EB0}"/>
              </a:ext>
            </a:extLst>
          </p:cNvPr>
          <p:cNvSpPr/>
          <p:nvPr/>
        </p:nvSpPr>
        <p:spPr>
          <a:xfrm>
            <a:off x="5720528" y="5236302"/>
            <a:ext cx="644941" cy="645116"/>
          </a:xfrm>
          <a:prstGeom prst="sun">
            <a:avLst/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01" name="Сонце 100">
            <a:extLst>
              <a:ext uri="{FF2B5EF4-FFF2-40B4-BE49-F238E27FC236}">
                <a16:creationId xmlns:a16="http://schemas.microsoft.com/office/drawing/2014/main" id="{13153BA5-A928-4E18-21AC-4D28B86DEB3D}"/>
              </a:ext>
            </a:extLst>
          </p:cNvPr>
          <p:cNvSpPr/>
          <p:nvPr/>
        </p:nvSpPr>
        <p:spPr>
          <a:xfrm>
            <a:off x="4610324" y="3600153"/>
            <a:ext cx="644941" cy="645116"/>
          </a:xfrm>
          <a:prstGeom prst="sun">
            <a:avLst/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02" name="Сонце 101">
            <a:extLst>
              <a:ext uri="{FF2B5EF4-FFF2-40B4-BE49-F238E27FC236}">
                <a16:creationId xmlns:a16="http://schemas.microsoft.com/office/drawing/2014/main" id="{18137718-3200-B1F0-2389-1DD0B91D1426}"/>
              </a:ext>
            </a:extLst>
          </p:cNvPr>
          <p:cNvSpPr/>
          <p:nvPr/>
        </p:nvSpPr>
        <p:spPr>
          <a:xfrm>
            <a:off x="4844738" y="4628268"/>
            <a:ext cx="644941" cy="645116"/>
          </a:xfrm>
          <a:prstGeom prst="sun">
            <a:avLst/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04" name="Сонце 103">
            <a:extLst>
              <a:ext uri="{FF2B5EF4-FFF2-40B4-BE49-F238E27FC236}">
                <a16:creationId xmlns:a16="http://schemas.microsoft.com/office/drawing/2014/main" id="{E75BF99F-8758-F741-2B21-1D9784693AEE}"/>
              </a:ext>
            </a:extLst>
          </p:cNvPr>
          <p:cNvSpPr/>
          <p:nvPr/>
        </p:nvSpPr>
        <p:spPr>
          <a:xfrm>
            <a:off x="6744117" y="3676866"/>
            <a:ext cx="644941" cy="645116"/>
          </a:xfrm>
          <a:prstGeom prst="sun">
            <a:avLst/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107" name="Рисунок 106">
            <a:extLst>
              <a:ext uri="{FF2B5EF4-FFF2-40B4-BE49-F238E27FC236}">
                <a16:creationId xmlns:a16="http://schemas.microsoft.com/office/drawing/2014/main" id="{7E23AE16-B3AA-EA80-DEDD-7AAA06B5233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330" r="35315"/>
          <a:stretch/>
        </p:blipFill>
        <p:spPr>
          <a:xfrm rot="12795666">
            <a:off x="7177774" y="2961277"/>
            <a:ext cx="686102" cy="2419727"/>
          </a:xfrm>
          <a:prstGeom prst="rect">
            <a:avLst/>
          </a:prstGeom>
        </p:spPr>
      </p:pic>
      <p:pic>
        <p:nvPicPr>
          <p:cNvPr id="111" name="Рисунок 110">
            <a:extLst>
              <a:ext uri="{FF2B5EF4-FFF2-40B4-BE49-F238E27FC236}">
                <a16:creationId xmlns:a16="http://schemas.microsoft.com/office/drawing/2014/main" id="{4AF856AE-8983-BEE4-CE08-F7DA17A73BC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142" r="34328"/>
          <a:stretch/>
        </p:blipFill>
        <p:spPr>
          <a:xfrm rot="8413831" flipH="1">
            <a:off x="4321083" y="2950844"/>
            <a:ext cx="859741" cy="2419727"/>
          </a:xfrm>
          <a:prstGeom prst="rect">
            <a:avLst/>
          </a:prstGeom>
        </p:spPr>
      </p:pic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5C13ECBA-1804-A0E4-DA4A-7C706C9EA70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142" r="34328"/>
          <a:stretch/>
        </p:blipFill>
        <p:spPr>
          <a:xfrm rot="9535253" flipH="1">
            <a:off x="5324285" y="3532972"/>
            <a:ext cx="859741" cy="2419727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A33C330C-681D-2691-7860-091C37D6F34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586" r="34487"/>
          <a:stretch/>
        </p:blipFill>
        <p:spPr>
          <a:xfrm rot="8750106" flipH="1">
            <a:off x="4267021" y="1722604"/>
            <a:ext cx="772541" cy="2146695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65429984-63D8-9940-95B5-55E20C7CE56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142" r="34328"/>
          <a:stretch/>
        </p:blipFill>
        <p:spPr>
          <a:xfrm rot="8413831" flipH="1">
            <a:off x="4366293" y="3043970"/>
            <a:ext cx="859741" cy="2419727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1E5320FF-2066-52AF-445D-68003AD1DF1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040" r="36261"/>
          <a:stretch/>
        </p:blipFill>
        <p:spPr>
          <a:xfrm rot="13010275">
            <a:off x="7459098" y="2065181"/>
            <a:ext cx="718638" cy="2419727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FAE07F2C-C1C8-C09D-4A01-75BD50547CC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330" r="35315"/>
          <a:stretch/>
        </p:blipFill>
        <p:spPr>
          <a:xfrm rot="12795666">
            <a:off x="7330174" y="3113677"/>
            <a:ext cx="686102" cy="2419727"/>
          </a:xfrm>
          <a:prstGeom prst="rect">
            <a:avLst/>
          </a:prstGeom>
        </p:spPr>
      </p:pic>
      <p:pic>
        <p:nvPicPr>
          <p:cNvPr id="79" name="Рисунок 78">
            <a:extLst>
              <a:ext uri="{FF2B5EF4-FFF2-40B4-BE49-F238E27FC236}">
                <a16:creationId xmlns:a16="http://schemas.microsoft.com/office/drawing/2014/main" id="{A8C73E75-265B-BD99-4E39-64D52B69C7D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310" r="37671"/>
          <a:stretch/>
        </p:blipFill>
        <p:spPr>
          <a:xfrm rot="6014581" flipH="1">
            <a:off x="3747737" y="1639555"/>
            <a:ext cx="774773" cy="2419727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8F3D514C-A50C-9825-66C2-BC4232B41A9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310" r="37671"/>
          <a:stretch/>
        </p:blipFill>
        <p:spPr>
          <a:xfrm rot="6014581" flipH="1">
            <a:off x="3841386" y="3408918"/>
            <a:ext cx="774773" cy="2419727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24E5946D-14A0-3BEE-03F5-DD5E3C3DF1A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310" r="37671"/>
          <a:stretch/>
        </p:blipFill>
        <p:spPr>
          <a:xfrm rot="15585419">
            <a:off x="7294402" y="2070892"/>
            <a:ext cx="774773" cy="2419727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54AE1778-3AC6-442B-D87F-61FC9242CA8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310" r="37671"/>
          <a:stretch/>
        </p:blipFill>
        <p:spPr>
          <a:xfrm rot="15585419">
            <a:off x="7353456" y="3351978"/>
            <a:ext cx="774773" cy="2419727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A6CC9A62-5151-0683-C68F-7B38AE631C5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310" r="37671"/>
          <a:stretch/>
        </p:blipFill>
        <p:spPr>
          <a:xfrm rot="15585419">
            <a:off x="6735814" y="4066886"/>
            <a:ext cx="774773" cy="2419727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073961D3-EEDA-97FB-0A8B-654B77DBE53F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7266" y="4768289"/>
            <a:ext cx="1861568" cy="1899768"/>
          </a:xfrm>
          <a:prstGeom prst="rect">
            <a:avLst/>
          </a:prstGeom>
          <a:effectLst>
            <a:glow rad="53648">
              <a:schemeClr val="bg1"/>
            </a:glow>
          </a:effectLst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3D3361DD-70E8-5A03-BE79-A66B76C56BC6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0022" y="2874008"/>
            <a:ext cx="2047930" cy="2081411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D47EB93B-6738-A966-C196-3F7139154B73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97900" y="3094798"/>
            <a:ext cx="1636709" cy="1710063"/>
          </a:xfrm>
          <a:prstGeom prst="rect">
            <a:avLst/>
          </a:prstGeom>
          <a:effectLst>
            <a:glow rad="85652">
              <a:schemeClr val="bg1">
                <a:alpha val="96000"/>
              </a:schemeClr>
            </a:glow>
          </a:effectLst>
        </p:spPr>
      </p:pic>
      <p:pic>
        <p:nvPicPr>
          <p:cNvPr id="24" name="Рисунок 23">
            <a:extLst>
              <a:ext uri="{FF2B5EF4-FFF2-40B4-BE49-F238E27FC236}">
                <a16:creationId xmlns:a16="http://schemas.microsoft.com/office/drawing/2014/main" id="{22834366-B3E5-7C6A-2102-2020977A701A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426667" y="4782559"/>
            <a:ext cx="2045491" cy="2090884"/>
          </a:xfrm>
          <a:prstGeom prst="rect">
            <a:avLst/>
          </a:prstGeom>
          <a:effectLst>
            <a:glow rad="122899">
              <a:schemeClr val="bg1"/>
            </a:glow>
          </a:effectLst>
        </p:spPr>
      </p:pic>
      <p:pic>
        <p:nvPicPr>
          <p:cNvPr id="27" name="Рисунок 26">
            <a:extLst>
              <a:ext uri="{FF2B5EF4-FFF2-40B4-BE49-F238E27FC236}">
                <a16:creationId xmlns:a16="http://schemas.microsoft.com/office/drawing/2014/main" id="{623FFEAB-E5D9-D367-F434-0B401C185ADF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204" t="1293" r="10885" b="2564"/>
          <a:stretch/>
        </p:blipFill>
        <p:spPr>
          <a:xfrm flipH="1">
            <a:off x="183303" y="4790067"/>
            <a:ext cx="1632151" cy="1988596"/>
          </a:xfrm>
          <a:prstGeom prst="rect">
            <a:avLst/>
          </a:prstGeom>
          <a:effectLst>
            <a:glow rad="75973">
              <a:schemeClr val="bg1"/>
            </a:glow>
          </a:effectLst>
        </p:spPr>
      </p:pic>
      <p:sp>
        <p:nvSpPr>
          <p:cNvPr id="40" name="Прямокутник: округлені кути 39">
            <a:extLst>
              <a:ext uri="{FF2B5EF4-FFF2-40B4-BE49-F238E27FC236}">
                <a16:creationId xmlns:a16="http://schemas.microsoft.com/office/drawing/2014/main" id="{27FCB22A-7262-F0F7-171F-22DDEECEFD30}"/>
              </a:ext>
            </a:extLst>
          </p:cNvPr>
          <p:cNvSpPr/>
          <p:nvPr/>
        </p:nvSpPr>
        <p:spPr>
          <a:xfrm>
            <a:off x="4394729" y="1065971"/>
            <a:ext cx="3246704" cy="4359213"/>
          </a:xfrm>
          <a:prstGeom prst="roundRect">
            <a:avLst/>
          </a:prstGeom>
          <a:solidFill>
            <a:schemeClr val="bg1">
              <a:alpha val="94000"/>
            </a:schemeClr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29" name="Рисунок 28">
            <a:extLst>
              <a:ext uri="{FF2B5EF4-FFF2-40B4-BE49-F238E27FC236}">
                <a16:creationId xmlns:a16="http://schemas.microsoft.com/office/drawing/2014/main" id="{5519FF0B-A1F3-8376-F5C8-345344ECAA2A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0190" y="2359245"/>
            <a:ext cx="2731090" cy="1783679"/>
          </a:xfrm>
          <a:prstGeom prst="rect">
            <a:avLst/>
          </a:prstGeom>
        </p:spPr>
      </p:pic>
      <p:pic>
        <p:nvPicPr>
          <p:cNvPr id="31" name="Рисунок 30">
            <a:extLst>
              <a:ext uri="{FF2B5EF4-FFF2-40B4-BE49-F238E27FC236}">
                <a16:creationId xmlns:a16="http://schemas.microsoft.com/office/drawing/2014/main" id="{03DEC11C-D0AB-E468-9F3F-1A3B772E8CDC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033852" y="2065649"/>
            <a:ext cx="2217338" cy="2217338"/>
          </a:xfrm>
          <a:prstGeom prst="rect">
            <a:avLst/>
          </a:prstGeom>
        </p:spPr>
      </p:pic>
      <p:pic>
        <p:nvPicPr>
          <p:cNvPr id="37" name="Рисунок 36">
            <a:extLst>
              <a:ext uri="{FF2B5EF4-FFF2-40B4-BE49-F238E27FC236}">
                <a16:creationId xmlns:a16="http://schemas.microsoft.com/office/drawing/2014/main" id="{A4A69C8E-145E-4154-F0B9-D4453DE884E8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579657" y="1513246"/>
            <a:ext cx="2886409" cy="2886409"/>
          </a:xfrm>
          <a:prstGeom prst="rect">
            <a:avLst/>
          </a:prstGeom>
        </p:spPr>
      </p:pic>
      <p:pic>
        <p:nvPicPr>
          <p:cNvPr id="39" name="Рисунок 38">
            <a:extLst>
              <a:ext uri="{FF2B5EF4-FFF2-40B4-BE49-F238E27FC236}">
                <a16:creationId xmlns:a16="http://schemas.microsoft.com/office/drawing/2014/main" id="{6577D05F-7C79-6B8F-8929-76EE7EC4DB5B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6636" y="2209662"/>
            <a:ext cx="2031600" cy="1935651"/>
          </a:xfrm>
          <a:prstGeom prst="rect">
            <a:avLst/>
          </a:prstGeom>
        </p:spPr>
      </p:pic>
      <p:pic>
        <p:nvPicPr>
          <p:cNvPr id="33" name="Рисунок 32">
            <a:extLst>
              <a:ext uri="{FF2B5EF4-FFF2-40B4-BE49-F238E27FC236}">
                <a16:creationId xmlns:a16="http://schemas.microsoft.com/office/drawing/2014/main" id="{79BE711C-6515-212B-4AB9-1CFC78DA0316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6193" y="2389529"/>
            <a:ext cx="1992110" cy="1967991"/>
          </a:xfrm>
          <a:prstGeom prst="rect">
            <a:avLst/>
          </a:prstGeom>
        </p:spPr>
      </p:pic>
      <p:pic>
        <p:nvPicPr>
          <p:cNvPr id="119" name="Рисунок 118">
            <a:extLst>
              <a:ext uri="{FF2B5EF4-FFF2-40B4-BE49-F238E27FC236}">
                <a16:creationId xmlns:a16="http://schemas.microsoft.com/office/drawing/2014/main" id="{503E4A8B-D970-4704-8A8E-99DE28DADA26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737268" y="976582"/>
            <a:ext cx="4611460" cy="4699417"/>
          </a:xfrm>
          <a:prstGeom prst="rect">
            <a:avLst/>
          </a:prstGeom>
        </p:spPr>
      </p:pic>
      <p:pic>
        <p:nvPicPr>
          <p:cNvPr id="443" name="Picture 442" descr="image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9079128" y="2914923"/>
            <a:ext cx="2524125" cy="3095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83785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534 0.06806 L 0.00182 0.48403 " pathEditMode="relative" rAng="0" ptsTypes="AA">
                                      <p:cBhvr>
                                        <p:cTn id="30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52" y="2078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000"/>
                            </p:stCondLst>
                            <p:childTnLst>
                              <p:par>
                                <p:cTn id="3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000"/>
                            </p:stCondLst>
                            <p:childTnLst>
                              <p:par>
                                <p:cTn id="38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91667E-6 3.7037E-6 L 0.00716 0.41597 " pathEditMode="relative" rAng="0" ptsTypes="AA">
                                      <p:cBhvr>
                                        <p:cTn id="39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52" y="2078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000"/>
                            </p:stCondLst>
                            <p:childTnLst>
                              <p:par>
                                <p:cTn id="41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4000"/>
                            </p:stCondLst>
                            <p:childTnLst>
                              <p:par>
                                <p:cTn id="44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4000"/>
                            </p:stCondLst>
                            <p:childTnLst>
                              <p:par>
                                <p:cTn id="47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0833E-6 -1.11111E-6 L 2.70833E-6 0.00023 C -0.00365 -0.00069 -0.00729 -0.00255 -0.01094 -0.00185 C -0.06328 0.00579 -0.0737 0.00486 -0.12344 0.05625 C -0.18047 0.11528 -0.15782 0.11528 -0.20339 0.14908 C -0.21341 0.15671 -0.2237 0.1632 -0.23425 0.16667 C -0.24466 0.17014 -0.25534 0.16921 -0.26589 0.17037 L -0.29167 0.17431 L -0.30495 0.18033 L -0.30495 0.18079 L -0.30495 0.17639 " pathEditMode="relative" rAng="0" ptsTypes="AAAAAAAAAAA">
                                      <p:cBhvr>
                                        <p:cTn id="60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247" y="893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2000"/>
                            </p:stCondLst>
                            <p:childTnLst>
                              <p:par>
                                <p:cTn id="62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3" dur="2000" fill="hold"/>
                                        <p:tgtEl>
                                          <p:spTgt spid="29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75E-6 4.44444E-6 L 0.13894 0.00347 " pathEditMode="relative" rAng="0" ptsTypes="AA">
                                      <p:cBhvr>
                                        <p:cTn id="75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940" y="16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2000"/>
                            </p:stCondLst>
                            <p:childTnLst>
                              <p:par>
                                <p:cTn id="77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2000"/>
                            </p:stCondLst>
                            <p:childTnLst>
                              <p:par>
                                <p:cTn id="8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2000"/>
                            </p:stCondLst>
                            <p:childTnLst>
                              <p:par>
                                <p:cTn id="83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25E-7 -1.85185E-6 L -0.14766 -0.01875 " pathEditMode="relative" rAng="0" ptsTypes="AA">
                                      <p:cBhvr>
                                        <p:cTn id="84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383" y="-94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4000"/>
                            </p:stCondLst>
                            <p:childTnLst>
                              <p:par>
                                <p:cTn id="86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4000"/>
                            </p:stCondLst>
                            <p:childTnLst>
                              <p:par>
                                <p:cTn id="89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4000"/>
                            </p:stCondLst>
                            <p:childTnLst>
                              <p:par>
                                <p:cTn id="9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4000"/>
                            </p:stCondLst>
                            <p:childTnLst>
                              <p:par>
                                <p:cTn id="95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875E-6 2.59259E-6 L 0.1569 -0.01898 " pathEditMode="relative" rAng="0" ptsTypes="AA">
                                      <p:cBhvr>
                                        <p:cTn id="96" dur="2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839" y="-94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6000"/>
                            </p:stCondLst>
                            <p:childTnLst>
                              <p:par>
                                <p:cTn id="9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6000"/>
                            </p:stCondLst>
                            <p:childTnLst>
                              <p:par>
                                <p:cTn id="10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6000"/>
                            </p:stCondLst>
                            <p:childTnLst>
                              <p:par>
                                <p:cTn id="104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003 0.0375 L -0.18672 0.00996 " pathEditMode="relative" rAng="0" ptsTypes="AA">
                                      <p:cBhvr>
                                        <p:cTn id="105" dur="2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844" y="-138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8000"/>
                            </p:stCondLst>
                            <p:childTnLst>
                              <p:par>
                                <p:cTn id="107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8000"/>
                            </p:stCondLst>
                            <p:childTnLst>
                              <p:par>
                                <p:cTn id="110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1" presetClass="exit" presetSubtype="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2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875 0.02755 L -0.01875 0.02778 C -0.02396 0.02523 -0.02917 0.02361 -0.03438 0.02106 C -0.04011 0.01852 -0.04571 0.01435 -0.05157 0.01204 C -0.05886 0.00949 -0.06654 0.0088 -0.07383 0.00741 C -0.08177 0.01481 -0.08998 0.02176 -0.09779 0.03009 C -0.11368 0.04768 -0.11654 0.06088 -0.13633 0.07338 C -0.15586 0.08588 -0.20066 0.10301 -0.22357 0.10926 C -0.23477 0.11227 -0.2461 0.11273 -0.2573 0.11551 C -0.2724 0.11921 -0.28737 0.12454 -0.30248 0.12847 C -0.32904 0.13518 -0.35196 0.13819 -0.37735 0.14861 C -0.3849 0.15185 -0.39245 0.15486 -0.39948 0.16042 C -0.40664 0.16574 -0.41914 0.18079 -0.41914 0.18125 L -0.41914 0.18079 " pathEditMode="relative" rAng="0" ptsTypes="AAAAAAAAAAAAAA">
                                      <p:cBhvr>
                                        <p:cTn id="123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013" y="666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2000"/>
                            </p:stCondLst>
                            <p:childTnLst>
                              <p:par>
                                <p:cTn id="125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6" dur="2000" fill="hold"/>
                                        <p:tgtEl>
                                          <p:spTgt spid="31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5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8" fill="hold">
                            <p:stCondLst>
                              <p:cond delay="2000"/>
                            </p:stCondLst>
                            <p:childTnLst>
                              <p:par>
                                <p:cTn id="149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1" fill="hold">
                            <p:stCondLst>
                              <p:cond delay="2000"/>
                            </p:stCondLst>
                            <p:childTnLst>
                              <p:par>
                                <p:cTn id="15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5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7" dur="20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8" dur="20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" dur="20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0" fill="hold">
                            <p:stCondLst>
                              <p:cond delay="4000"/>
                            </p:stCondLst>
                            <p:childTnLst>
                              <p:par>
                                <p:cTn id="161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3" fill="hold">
                            <p:stCondLst>
                              <p:cond delay="4000"/>
                            </p:stCondLst>
                            <p:childTnLst>
                              <p:par>
                                <p:cTn id="16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6" fill="hold">
                            <p:stCondLst>
                              <p:cond delay="4000"/>
                            </p:stCondLst>
                            <p:childTnLst>
                              <p:par>
                                <p:cTn id="167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9" dur="20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0" dur="2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1" dur="2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2" fill="hold">
                            <p:stCondLst>
                              <p:cond delay="6000"/>
                            </p:stCondLst>
                            <p:childTnLst>
                              <p:par>
                                <p:cTn id="173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5" fill="hold">
                            <p:stCondLst>
                              <p:cond delay="6000"/>
                            </p:stCondLst>
                            <p:childTnLst>
                              <p:par>
                                <p:cTn id="17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8" fill="hold">
                            <p:stCondLst>
                              <p:cond delay="6000"/>
                            </p:stCondLst>
                            <p:childTnLst>
                              <p:par>
                                <p:cTn id="179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1" dur="20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2" dur="20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3" dur="20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4" fill="hold">
                            <p:stCondLst>
                              <p:cond delay="8000"/>
                            </p:stCondLst>
                            <p:childTnLst>
                              <p:par>
                                <p:cTn id="185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7" fill="hold">
                            <p:stCondLst>
                              <p:cond delay="8000"/>
                            </p:stCondLst>
                            <p:childTnLst>
                              <p:par>
                                <p:cTn id="18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0" fill="hold">
                            <p:stCondLst>
                              <p:cond delay="8000"/>
                            </p:stCondLst>
                            <p:childTnLst>
                              <p:par>
                                <p:cTn id="191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3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4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5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6" fill="hold">
                            <p:stCondLst>
                              <p:cond delay="10000"/>
                            </p:stCondLst>
                            <p:childTnLst>
                              <p:par>
                                <p:cTn id="197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9" fill="hold">
                            <p:stCondLst>
                              <p:cond delay="10000"/>
                            </p:stCondLst>
                            <p:childTnLst>
                              <p:par>
                                <p:cTn id="200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0" fill="hold">
                      <p:stCondLst>
                        <p:cond delay="indefinite"/>
                      </p:stCondLst>
                      <p:childTnLst>
                        <p:par>
                          <p:cTn id="211" fill="hold">
                            <p:stCondLst>
                              <p:cond delay="0"/>
                            </p:stCondLst>
                            <p:childTnLst>
                              <p:par>
                                <p:cTn id="212" presetID="1" presetClass="entr" presetSubtype="0" fill="hold" grpId="4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6" fill="hold">
                      <p:stCondLst>
                        <p:cond delay="indefinite"/>
                      </p:stCondLst>
                      <p:childTnLst>
                        <p:par>
                          <p:cTn id="217" fill="hold">
                            <p:stCondLst>
                              <p:cond delay="0"/>
                            </p:stCondLst>
                            <p:childTnLst>
                              <p:par>
                                <p:cTn id="218" presetID="1" presetClass="exit" presetSubtype="0" fill="hold" grpId="5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0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898 0.05926 L -0.00898 0.05949 C -0.01328 0.05231 -0.01562 0.04005 -0.02109 0.03935 C -0.05364 0.03565 -0.06315 0.06134 -0.07721 0.10671 C -0.08554 0.13403 -0.10351 0.24028 -0.10625 0.26065 C -0.1121 0.30231 -0.1138 0.34583 -0.12122 0.38704 C -0.12447 0.40417 -0.12382 0.42523 -0.13072 0.43889 C -0.13867 0.45463 -0.16171 0.46065 -0.17421 0.4662 C -0.19817 0.45694 -0.18841 0.45787 -0.2039 0.45787 L -0.2039 0.45532 " pathEditMode="relative" rAng="0" ptsTypes="AAAAAAAAAA">
                                      <p:cBhvr>
                                        <p:cTn id="221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753" y="1932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23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24" dur="2000" fill="hold"/>
                                        <p:tgtEl>
                                          <p:spTgt spid="37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5" fill="hold">
                      <p:stCondLst>
                        <p:cond delay="indefinite"/>
                      </p:stCondLst>
                      <p:childTnLst>
                        <p:par>
                          <p:cTn id="226" fill="hold">
                            <p:stCondLst>
                              <p:cond delay="0"/>
                            </p:stCondLst>
                            <p:childTnLst>
                              <p:par>
                                <p:cTn id="2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3" fill="hold">
                            <p:stCondLst>
                              <p:cond delay="0"/>
                            </p:stCondLst>
                            <p:childTnLst>
                              <p:par>
                                <p:cTn id="24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6" fill="hold">
                            <p:stCondLst>
                              <p:cond delay="0"/>
                            </p:stCondLst>
                            <p:childTnLst>
                              <p:par>
                                <p:cTn id="247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9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0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1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2" fill="hold">
                            <p:stCondLst>
                              <p:cond delay="2000"/>
                            </p:stCondLst>
                            <p:childTnLst>
                              <p:par>
                                <p:cTn id="253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25E-7 1.11111E-6 L 0.0862 -0.00833 " pathEditMode="relative" rAng="0" ptsTypes="AA">
                                      <p:cBhvr>
                                        <p:cTn id="254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310" y="-41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5" fill="hold">
                            <p:stCondLst>
                              <p:cond delay="4000"/>
                            </p:stCondLst>
                            <p:childTnLst>
                              <p:par>
                                <p:cTn id="256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8" fill="hold">
                            <p:stCondLst>
                              <p:cond delay="4000"/>
                            </p:stCondLst>
                            <p:childTnLst>
                              <p:par>
                                <p:cTn id="25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1" fill="hold">
                            <p:stCondLst>
                              <p:cond delay="4000"/>
                            </p:stCondLst>
                            <p:childTnLst>
                              <p:par>
                                <p:cTn id="262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5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7" fill="hold">
                            <p:stCondLst>
                              <p:cond delay="6000"/>
                            </p:stCondLst>
                            <p:childTnLst>
                              <p:par>
                                <p:cTn id="268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25E-7 1.11111E-6 L 0.05117 -0.0088 " pathEditMode="relative" rAng="0" ptsTypes="AA">
                                      <p:cBhvr>
                                        <p:cTn id="26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52" y="-44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0" fill="hold">
                            <p:stCondLst>
                              <p:cond delay="8000"/>
                            </p:stCondLst>
                            <p:childTnLst>
                              <p:par>
                                <p:cTn id="271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3" fill="hold">
                            <p:stCondLst>
                              <p:cond delay="8000"/>
                            </p:stCondLst>
                            <p:childTnLst>
                              <p:par>
                                <p:cTn id="274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6" fill="hold">
                            <p:stCondLst>
                              <p:cond delay="8000"/>
                            </p:stCondLst>
                            <p:childTnLst>
                              <p:par>
                                <p:cTn id="27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9" fill="hold">
                            <p:stCondLst>
                              <p:cond delay="8000"/>
                            </p:stCondLst>
                            <p:childTnLst>
                              <p:par>
                                <p:cTn id="280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3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5" fill="hold">
                            <p:stCondLst>
                              <p:cond delay="10000"/>
                            </p:stCondLst>
                            <p:childTnLst>
                              <p:par>
                                <p:cTn id="286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95833E-6 3.7037E-6 L -0.07227 -0.00996 " pathEditMode="relative" rAng="0" ptsTypes="AA">
                                      <p:cBhvr>
                                        <p:cTn id="28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620" y="-50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8" fill="hold">
                            <p:stCondLst>
                              <p:cond delay="12000"/>
                            </p:stCondLst>
                            <p:childTnLst>
                              <p:par>
                                <p:cTn id="289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1" fill="hold">
                            <p:stCondLst>
                              <p:cond delay="12000"/>
                            </p:stCondLst>
                            <p:childTnLst>
                              <p:par>
                                <p:cTn id="29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4" fill="hold">
                            <p:stCondLst>
                              <p:cond delay="12000"/>
                            </p:stCondLst>
                            <p:childTnLst>
                              <p:par>
                                <p:cTn id="295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9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0" fill="hold">
                            <p:stCondLst>
                              <p:cond delay="14000"/>
                            </p:stCondLst>
                            <p:childTnLst>
                              <p:par>
                                <p:cTn id="301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125E-6 -4.07407E-6 L -0.06836 -0.00347 " pathEditMode="relative" rAng="0" ptsTypes="AA">
                                      <p:cBhvr>
                                        <p:cTn id="302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424" y="-18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3" fill="hold">
                            <p:stCondLst>
                              <p:cond delay="16000"/>
                            </p:stCondLst>
                            <p:childTnLst>
                              <p:par>
                                <p:cTn id="304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6" fill="hold">
                            <p:stCondLst>
                              <p:cond delay="16000"/>
                            </p:stCondLst>
                            <p:childTnLst>
                              <p:par>
                                <p:cTn id="307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9" fill="hold">
                            <p:stCondLst>
                              <p:cond delay="16000"/>
                            </p:stCondLst>
                            <p:childTnLst>
                              <p:par>
                                <p:cTn id="310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8" fill="hold">
                      <p:stCondLst>
                        <p:cond delay="indefinite"/>
                      </p:stCondLst>
                      <p:childTnLst>
                        <p:par>
                          <p:cTn id="329" fill="hold">
                            <p:stCondLst>
                              <p:cond delay="0"/>
                            </p:stCondLst>
                            <p:childTnLst>
                              <p:par>
                                <p:cTn id="330" presetID="1" presetClass="entr" presetSubtype="0" fill="hold" grpId="6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4" fill="hold">
                      <p:stCondLst>
                        <p:cond delay="indefinite"/>
                      </p:stCondLst>
                      <p:childTnLst>
                        <p:par>
                          <p:cTn id="335" fill="hold">
                            <p:stCondLst>
                              <p:cond delay="0"/>
                            </p:stCondLst>
                            <p:childTnLst>
                              <p:par>
                                <p:cTn id="336" presetID="1" presetClass="exit" presetSubtype="0" fill="hold" grpId="7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8" fill="hold">
                            <p:stCondLst>
                              <p:cond delay="0"/>
                            </p:stCondLst>
                            <p:childTnLst>
                              <p:par>
                                <p:cTn id="339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7 4.81481E-6 L 2.08333E-7 0.00023 C -0.00794 0.00046 -0.01602 -0.0007 -0.02383 0.00138 C -0.0737 0.01458 -0.08776 0.02662 -0.13724 0.06365 C -0.15651 0.078 -0.17656 0.09004 -0.19401 0.10949 C -0.2431 0.16458 -0.2556 0.19259 -0.28971 0.25486 C -0.29622 0.28449 -0.3043 0.31319 -0.30924 0.34375 C -0.31068 0.35231 -0.30794 0.36157 -0.30846 0.37037 C -0.30898 0.38819 -0.31029 0.40601 -0.31185 0.42384 C -0.31185 0.4243 -0.31237 0.42384 -0.31263 0.42384 L -0.31263 0.42407 " pathEditMode="relative" rAng="0" ptsTypes="AAAAAAAAAAA">
                                      <p:cBhvr>
                                        <p:cTn id="340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638" y="2120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1" fill="hold">
                            <p:stCondLst>
                              <p:cond delay="2000"/>
                            </p:stCondLst>
                            <p:childTnLst>
                              <p:par>
                                <p:cTn id="342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43" dur="2000" fill="hold"/>
                                        <p:tgtEl>
                                          <p:spTgt spid="39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4" fill="hold">
                      <p:stCondLst>
                        <p:cond delay="indefinite"/>
                      </p:stCondLst>
                      <p:childTnLst>
                        <p:par>
                          <p:cTn id="345" fill="hold">
                            <p:stCondLst>
                              <p:cond delay="0"/>
                            </p:stCondLst>
                            <p:childTnLst>
                              <p:par>
                                <p:cTn id="34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6" fill="hold">
                            <p:stCondLst>
                              <p:cond delay="0"/>
                            </p:stCondLst>
                            <p:childTnLst>
                              <p:par>
                                <p:cTn id="35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9" fill="hold">
                            <p:stCondLst>
                              <p:cond delay="0"/>
                            </p:stCondLst>
                            <p:childTnLst>
                              <p:par>
                                <p:cTn id="360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513 0.07268 L -0.02513 0.07291 C -0.02487 0.05995 -0.02343 -0.01621 -0.02343 -0.0257 C -0.02343 -0.10649 -0.022 -0.08588 -0.02513 -0.12385 C -0.02565 -0.10741 -0.02669 -0.09074 -0.02669 -0.07408 C -0.02695 -0.02385 -0.02708 0.02662 -0.02591 0.07708 C -0.02578 0.08264 -0.02422 0.0662 -0.02343 0.06088 C -0.02161 0.04676 -0.01953 0.02476 -0.01849 0.01088 C -0.01705 -0.00903 -0.01666 -0.02061 -0.01601 -0.04028 C -0.01523 -0.06713 -0.01445 -0.09422 -0.01367 -0.12107 C -0.01328 -0.10625 -0.01328 -0.09167 -0.01276 -0.07709 C -0.0125 -0.06736 -0.01172 -0.06551 -0.01119 -0.05649 C -0.0108 -0.05162 -0.01054 -0.04676 -0.01028 -0.0419 C -0.01002 -0.0169 -0.01002 0.0081 -0.0095 0.03287 C -0.00937 0.03796 -0.00898 0.04282 -0.00872 0.04768 C -0.00781 0.06574 -0.00794 0.06088 -0.00794 0.07106 L -0.00794 0.07129 " pathEditMode="relative" rAng="0" ptsTypes="AAAAAAAAAAAAAAAAA">
                                      <p:cBhvr>
                                        <p:cTn id="361" dur="2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68" y="-956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2" fill="hold">
                            <p:stCondLst>
                              <p:cond delay="2000"/>
                            </p:stCondLst>
                            <p:childTnLst>
                              <p:par>
                                <p:cTn id="363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5" fill="hold">
                            <p:stCondLst>
                              <p:cond delay="2000"/>
                            </p:stCondLst>
                            <p:childTnLst>
                              <p:par>
                                <p:cTn id="36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8" fill="hold">
                            <p:stCondLst>
                              <p:cond delay="2000"/>
                            </p:stCondLst>
                            <p:childTnLst>
                              <p:par>
                                <p:cTn id="369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514 0.07268 L -0.02514 0.07292 C -0.02486 0.05995 -0.02343 -0.0162 -0.02343 -0.02569 C -0.02343 -0.10648 -0.022 -0.08588 -0.02514 -0.12384 C -0.02565 -0.10741 -0.02669 -0.09074 -0.02669 -0.07407 C -0.02695 -0.02384 -0.02709 0.02662 -0.02591 0.07708 C -0.02578 0.08264 -0.02421 0.0662 -0.02343 0.06088 C -0.02161 0.04676 -0.01953 0.02477 -0.01848 0.01088 C -0.01705 -0.00903 -0.01666 -0.0206 -0.01601 -0.04028 C -0.01523 -0.06713 -0.01445 -0.09421 -0.01367 -0.12107 C -0.01328 -0.10625 -0.01328 -0.09167 -0.01276 -0.07708 C -0.01249 -0.06736 -0.01171 -0.06551 -0.01119 -0.05648 C -0.0108 -0.05162 -0.01054 -0.04676 -0.01028 -0.0419 C -0.01002 -0.0169 -0.01002 0.0081 -0.0095 0.03287 C -0.00937 0.03796 -0.00898 0.04282 -0.00872 0.04768 C -0.00781 0.06574 -0.00794 0.06088 -0.00794 0.07106 L -0.00794 0.0713 " pathEditMode="relative" rAng="0" ptsTypes="AAAAAAAAAAAAAAAAA">
                                      <p:cBhvr>
                                        <p:cTn id="370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68" y="-956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1" fill="hold">
                            <p:stCondLst>
                              <p:cond delay="4000"/>
                            </p:stCondLst>
                            <p:childTnLst>
                              <p:par>
                                <p:cTn id="372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4" fill="hold">
                            <p:stCondLst>
                              <p:cond delay="4000"/>
                            </p:stCondLst>
                            <p:childTnLst>
                              <p:par>
                                <p:cTn id="37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7" fill="hold">
                            <p:stCondLst>
                              <p:cond delay="4000"/>
                            </p:stCondLst>
                            <p:childTnLst>
                              <p:par>
                                <p:cTn id="378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513 0.07268 L -0.02513 0.07291 C -0.02487 0.05995 -0.02344 -0.01621 -0.02344 -0.0257 C -0.02344 -0.10649 -0.02201 -0.08588 -0.02513 -0.12385 C -0.02566 -0.10741 -0.0267 -0.09075 -0.0267 -0.07408 C -0.02696 -0.02385 -0.02709 0.02662 -0.02592 0.07708 C -0.02579 0.08263 -0.02422 0.0662 -0.02344 0.06087 C -0.02162 0.04675 -0.01954 0.02476 -0.01849 0.01087 C -0.01706 -0.00903 -0.01667 -0.02061 -0.01602 -0.04028 C -0.01524 -0.06713 -0.01446 -0.09422 -0.01368 -0.12107 C -0.01329 -0.10625 -0.01329 -0.09167 -0.01276 -0.07709 C -0.0125 -0.06737 -0.01172 -0.06551 -0.0112 -0.05649 C -0.01081 -0.05163 -0.01055 -0.04676 -0.01029 -0.0419 C -0.01003 -0.0169 -0.01003 0.0081 -0.00951 0.03287 C -0.00938 0.03796 -0.00899 0.04282 -0.00873 0.04768 C -0.00782 0.06574 -0.00795 0.06087 -0.00795 0.07106 L -0.00795 0.07129 " pathEditMode="relative" rAng="0" ptsTypes="AAAAAAAAAAAAAAAAA">
                                      <p:cBhvr>
                                        <p:cTn id="379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68" y="-956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0" fill="hold">
                            <p:stCondLst>
                              <p:cond delay="6000"/>
                            </p:stCondLst>
                            <p:childTnLst>
                              <p:par>
                                <p:cTn id="381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3" fill="hold">
                            <p:stCondLst>
                              <p:cond delay="6000"/>
                            </p:stCondLst>
                            <p:childTnLst>
                              <p:par>
                                <p:cTn id="38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6" fill="hold">
                            <p:stCondLst>
                              <p:cond delay="6000"/>
                            </p:stCondLst>
                            <p:childTnLst>
                              <p:par>
                                <p:cTn id="387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513 0.07268 L -0.02513 0.07291 C -0.02487 0.05995 -0.02343 -0.01621 -0.02343 -0.0257 C -0.02343 -0.10649 -0.022 -0.08588 -0.02513 -0.12385 C -0.02565 -0.10741 -0.02669 -0.09074 -0.02669 -0.07408 C -0.02695 -0.02385 -0.02708 0.02662 -0.02591 0.07708 C -0.02578 0.08263 -0.02422 0.0662 -0.02343 0.06088 C -0.02161 0.04676 -0.01953 0.02476 -0.01849 0.01088 C -0.01705 -0.00903 -0.01666 -0.02061 -0.01601 -0.04028 C -0.01523 -0.06713 -0.01445 -0.09422 -0.01367 -0.12107 C -0.01328 -0.10625 -0.01328 -0.09167 -0.01276 -0.07709 C -0.0125 -0.06737 -0.01172 -0.06551 -0.01119 -0.05649 C -0.0108 -0.05162 -0.01054 -0.04676 -0.01028 -0.0419 C -0.01002 -0.0169 -0.01002 0.0081 -0.0095 0.03287 C -0.00937 0.03796 -0.00898 0.04282 -0.00872 0.04768 C -0.00781 0.06574 -0.00794 0.06088 -0.00794 0.07106 L -0.00794 0.07129 " pathEditMode="relative" rAng="0" ptsTypes="AAAAAAAAAAAAAAAAA">
                                      <p:cBhvr>
                                        <p:cTn id="388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68" y="-956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9" fill="hold">
                            <p:stCondLst>
                              <p:cond delay="8000"/>
                            </p:stCondLst>
                            <p:childTnLst>
                              <p:par>
                                <p:cTn id="390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2" fill="hold">
                            <p:stCondLst>
                              <p:cond delay="8000"/>
                            </p:stCondLst>
                            <p:childTnLst>
                              <p:par>
                                <p:cTn id="39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5" fill="hold">
                            <p:stCondLst>
                              <p:cond delay="8000"/>
                            </p:stCondLst>
                            <p:childTnLst>
                              <p:par>
                                <p:cTn id="396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513 0.07269 L -0.02513 0.07292 C -0.02486 0.05996 -0.02343 -0.0162 -0.02343 -0.02569 C -0.02343 -0.10648 -0.022 -0.08588 -0.02513 -0.12384 C -0.02565 -0.1074 -0.02669 -0.09074 -0.02669 -0.07407 C -0.02695 -0.02384 -0.02708 0.02662 -0.02591 0.07709 C -0.02578 0.08264 -0.02421 0.06621 -0.02343 0.06088 C -0.02161 0.04676 -0.01953 0.02477 -0.01848 0.01088 C -0.01705 -0.00902 -0.01666 -0.0206 -0.01601 -0.04027 C -0.01523 -0.06713 -0.01445 -0.09421 -0.01367 -0.12106 C -0.01328 -0.10625 -0.01328 -0.09166 -0.01276 -0.07708 C -0.0125 -0.06736 -0.01171 -0.0655 -0.01119 -0.05648 C -0.0108 -0.05162 -0.01054 -0.04675 -0.01028 -0.04189 C -0.01002 -0.01689 -0.01002 0.00811 -0.0095 0.03287 C -0.00937 0.03797 -0.00898 0.04283 -0.00872 0.04769 C -0.00781 0.06575 -0.00794 0.06088 -0.00794 0.07107 L -0.00794 0.0713 " pathEditMode="relative" rAng="0" ptsTypes="AAAAAAAAAAAAAAAAA">
                                      <p:cBhvr>
                                        <p:cTn id="397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68" y="-956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8" fill="hold">
                            <p:stCondLst>
                              <p:cond delay="10000"/>
                            </p:stCondLst>
                            <p:childTnLst>
                              <p:par>
                                <p:cTn id="399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1" fill="hold">
                            <p:stCondLst>
                              <p:cond delay="10000"/>
                            </p:stCondLst>
                            <p:childTnLst>
                              <p:par>
                                <p:cTn id="402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2" fill="hold">
                      <p:stCondLst>
                        <p:cond delay="indefinite"/>
                      </p:stCondLst>
                      <p:childTnLst>
                        <p:par>
                          <p:cTn id="413" fill="hold">
                            <p:stCondLst>
                              <p:cond delay="0"/>
                            </p:stCondLst>
                            <p:childTnLst>
                              <p:par>
                                <p:cTn id="414" presetID="1" presetClass="entr" presetSubtype="0" fill="hold" grpId="8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8" fill="hold">
                      <p:stCondLst>
                        <p:cond delay="indefinite"/>
                      </p:stCondLst>
                      <p:childTnLst>
                        <p:par>
                          <p:cTn id="419" fill="hold">
                            <p:stCondLst>
                              <p:cond delay="0"/>
                            </p:stCondLst>
                            <p:childTnLst>
                              <p:par>
                                <p:cTn id="420" presetID="1" presetClass="exit" presetSubtype="0" fill="hold" grpId="9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2" fill="hold">
                            <p:stCondLst>
                              <p:cond delay="0"/>
                            </p:stCondLst>
                            <p:childTnLst>
                              <p:par>
                                <p:cTn id="423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95833E-6 2.22222E-6 L 3.95833E-6 0.00023 C -0.01706 0.00139 -0.03425 0.00092 -0.05105 0.00509 C -0.12292 0.02176 -0.18008 0.04676 -0.25105 0.0743 C -0.32592 0.16921 -0.33815 0.16389 -0.38555 0.27685 C -0.39297 0.29491 -0.39948 0.31528 -0.40508 0.33588 C -0.40951 0.35254 -0.41211 0.37037 -0.41537 0.38796 C -0.41875 0.40787 -0.41446 0.40717 -0.41862 0.40717 L -0.4211 0.40717 " pathEditMode="relative" rAng="0" ptsTypes="AAAAAAAAA">
                                      <p:cBhvr>
                                        <p:cTn id="424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055" y="2034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5" fill="hold">
                            <p:stCondLst>
                              <p:cond delay="2000"/>
                            </p:stCondLst>
                            <p:childTnLst>
                              <p:par>
                                <p:cTn id="426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27" dur="2000" fill="hold"/>
                                        <p:tgtEl>
                                          <p:spTgt spid="33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8" fill="hold">
                            <p:stCondLst>
                              <p:cond delay="4000"/>
                            </p:stCondLst>
                            <p:childTnLst>
                              <p:par>
                                <p:cTn id="429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31" restart="whenNotActive" fill="hold" evtFilter="cancelBubble" nodeType="interactiveSeq">
                <p:stCondLst>
                  <p:cond evt="onClick" delay="0">
                    <p:tgtEl>
                      <p:spTgt spid="1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2" fill="hold">
                      <p:stCondLst>
                        <p:cond delay="0"/>
                      </p:stCondLst>
                      <p:childTnLst>
                        <p:par>
                          <p:cTn id="433" fill="hold">
                            <p:stCondLst>
                              <p:cond delay="0"/>
                            </p:stCondLst>
                            <p:childTnLst>
                              <p:par>
                                <p:cTn id="43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6" dur="10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7" dur="10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8" dur="10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9" fill="hold">
                      <p:stCondLst>
                        <p:cond delay="indefinite"/>
                      </p:stCondLst>
                      <p:childTnLst>
                        <p:par>
                          <p:cTn id="440" fill="hold">
                            <p:stCondLst>
                              <p:cond delay="0"/>
                            </p:stCondLst>
                            <p:childTnLst>
                              <p:par>
                                <p:cTn id="44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7"/>
                  </p:tgtEl>
                </p:cond>
              </p:nextCondLst>
            </p:seq>
          </p:childTnLst>
        </p:cTn>
      </p:par>
    </p:tnLst>
    <p:bldLst>
      <p:bldP spid="69" grpId="0" animBg="1"/>
      <p:bldP spid="69" grpId="1" animBg="1"/>
      <p:bldP spid="70" grpId="0" animBg="1"/>
      <p:bldP spid="70" grpId="1" animBg="1"/>
      <p:bldP spid="71" grpId="0" animBg="1"/>
      <p:bldP spid="71" grpId="1" animBg="1"/>
      <p:bldP spid="72" grpId="0" animBg="1"/>
      <p:bldP spid="72" grpId="1" animBg="1"/>
      <p:bldP spid="74" grpId="0" animBg="1"/>
      <p:bldP spid="74" grpId="1" animBg="1"/>
      <p:bldP spid="75" grpId="0" animBg="1"/>
      <p:bldP spid="75" grpId="1" animBg="1"/>
      <p:bldP spid="85" grpId="0" animBg="1"/>
      <p:bldP spid="85" grpId="1" animBg="1"/>
      <p:bldP spid="86" grpId="0" animBg="1"/>
      <p:bldP spid="86" grpId="1" animBg="1"/>
      <p:bldP spid="73" grpId="0" animBg="1"/>
      <p:bldP spid="73" grpId="1" animBg="1"/>
      <p:bldP spid="98" grpId="0" animBg="1"/>
      <p:bldP spid="98" grpId="1" animBg="1"/>
      <p:bldP spid="100" grpId="0" animBg="1"/>
      <p:bldP spid="100" grpId="1" animBg="1"/>
      <p:bldP spid="101" grpId="0" animBg="1"/>
      <p:bldP spid="101" grpId="1" animBg="1"/>
      <p:bldP spid="102" grpId="0" animBg="1"/>
      <p:bldP spid="102" grpId="1" animBg="1"/>
      <p:bldP spid="104" grpId="0" animBg="1"/>
      <p:bldP spid="104" grpId="1" animBg="1"/>
      <p:bldP spid="40" grpId="0" animBg="1"/>
      <p:bldP spid="40" grpId="1" animBg="1"/>
      <p:bldP spid="40" grpId="2" animBg="1"/>
      <p:bldP spid="40" grpId="3" animBg="1"/>
      <p:bldP spid="40" grpId="4" animBg="1"/>
      <p:bldP spid="40" grpId="5" animBg="1"/>
      <p:bldP spid="40" grpId="6" animBg="1"/>
      <p:bldP spid="40" grpId="7" animBg="1"/>
      <p:bldP spid="40" grpId="8" animBg="1"/>
      <p:bldP spid="40" grpId="9" animBg="1"/>
    </p:bldLst>
  </p:timing>
</p:sld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3AB4935D-020A-4504-96C4-6E2FF232E4A0}"/>
</file>

<file path=customXml/itemProps2.xml><?xml version="1.0" encoding="utf-8"?>
<ds:datastoreItem xmlns:ds="http://schemas.openxmlformats.org/officeDocument/2006/customXml" ds:itemID="{C3A2EB41-315E-46A0-99FC-A6C508DD6F37}"/>
</file>

<file path=customXml/itemProps3.xml><?xml version="1.0" encoding="utf-8"?>
<ds:datastoreItem xmlns:ds="http://schemas.openxmlformats.org/officeDocument/2006/customXml" ds:itemID="{32B62387-1A41-45C4-B8B4-22B6B881E698}"/>
</file>

<file path=docProps/app.xml><?xml version="1.0" encoding="utf-8"?>
<Properties xmlns="http://schemas.openxmlformats.org/officeDocument/2006/extended-properties" xmlns:vt="http://schemas.openxmlformats.org/officeDocument/2006/docPropsVTypes">
  <TotalTime>714</TotalTime>
  <Words>1</Words>
  <Application>Microsoft Macintosh PowerPoint</Application>
  <PresentationFormat>Широкоэкранный</PresentationFormat>
  <Paragraphs>1</Paragraphs>
  <Slides>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user</dc:creator>
  <cp:lastModifiedBy>Марианна Сита</cp:lastModifiedBy>
  <cp:revision>44</cp:revision>
  <dcterms:created xsi:type="dcterms:W3CDTF">2024-04-22T13:52:03Z</dcterms:created>
  <dcterms:modified xsi:type="dcterms:W3CDTF">2024-12-14T00:22:13Z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