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94" d="100"/>
          <a:sy n="94" d="100"/>
        </p:scale>
        <p:origin x="106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E9F074F-2A8C-4429-A1F6-67A06597561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>
            <a:extLst>
              <a:ext uri="{FF2B5EF4-FFF2-40B4-BE49-F238E27FC236}">
                <a16:creationId xmlns:a16="http://schemas.microsoft.com/office/drawing/2014/main" id="{9EBFE055-7C8A-43F6-935D-F3C4A2F9781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05E5814A-78FE-4491-8A62-0564CD4120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547EC0CA-21C6-485F-BA09-ACBBA304B8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0DDABA3B-7170-4EBC-B1E9-9A81882D87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834115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64E970E-1A52-49C6-9352-5D3289CD3D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51C77229-D0C4-4E87-895E-A170A417421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2D128BDA-0F36-4345-B435-844CCCCA8C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40010DB-9EBA-40BB-8D35-CB5FA4755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4005E631-14FB-403D-BE33-CB9A763DEE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6061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>
            <a:extLst>
              <a:ext uri="{FF2B5EF4-FFF2-40B4-BE49-F238E27FC236}">
                <a16:creationId xmlns:a16="http://schemas.microsoft.com/office/drawing/2014/main" id="{CAC38621-CDF0-4086-B2CD-6DAFA06D9E7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>
            <a:extLst>
              <a:ext uri="{FF2B5EF4-FFF2-40B4-BE49-F238E27FC236}">
                <a16:creationId xmlns:a16="http://schemas.microsoft.com/office/drawing/2014/main" id="{7D21E674-0C45-4B80-94D2-30932ADB575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9B9B6675-B54E-423A-8C9A-0562095EF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A8611ABE-D62B-431D-BB67-0CF18BB992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8AF1F111-1DA9-417F-92BA-E3B7BA2910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87080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E4F8EB4-89F3-44D7-8B1D-B4EC513045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09CBF397-3F62-4F85-B06D-84D1748E91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F0FFD6DA-9597-46C9-8A57-A64F0EC512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7E61654F-B9AA-4BF0-A6AE-2E4D683A40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E425A9C-2ED0-4047-AEC6-94DF4A4DC6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536213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2235D2-EBB7-4247-B67F-85C886A3C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10BAC0E1-13EB-4456-BEAA-C9A3A35CB4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EA471D83-FCF5-44A8-B0D2-51ABAE834C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D8F4F27A-2BA4-40C6-9600-E3C30FDF16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60403196-0972-427B-A372-D8B9592023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432887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6212CFB-794B-4806-817A-D08471E481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6EF86E74-8052-4E19-A9D3-040A382F3FF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E1F3B37C-AB61-484B-971D-74BB30D114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AA11A903-1E08-46BC-B335-76AB50D1A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A57FCE42-8753-4DBD-BB35-39BC1A253E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12259DF7-F54D-4BF8-8A9A-87663A04D6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941617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B49840-0B04-4DB4-AE7B-48D68AE98E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516E6ABB-13D1-48FD-9B0E-7D334BCF52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>
            <a:extLst>
              <a:ext uri="{FF2B5EF4-FFF2-40B4-BE49-F238E27FC236}">
                <a16:creationId xmlns:a16="http://schemas.microsoft.com/office/drawing/2014/main" id="{66FE78BD-DBEC-4963-83F5-B0CC3D15272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>
            <a:extLst>
              <a:ext uri="{FF2B5EF4-FFF2-40B4-BE49-F238E27FC236}">
                <a16:creationId xmlns:a16="http://schemas.microsoft.com/office/drawing/2014/main" id="{231186D4-97BD-4C02-8585-736E84F4FE8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>
            <a:extLst>
              <a:ext uri="{FF2B5EF4-FFF2-40B4-BE49-F238E27FC236}">
                <a16:creationId xmlns:a16="http://schemas.microsoft.com/office/drawing/2014/main" id="{61F59E60-E134-4C45-BCB0-D37E3716E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>
            <a:extLst>
              <a:ext uri="{FF2B5EF4-FFF2-40B4-BE49-F238E27FC236}">
                <a16:creationId xmlns:a16="http://schemas.microsoft.com/office/drawing/2014/main" id="{1BCD8ABB-E207-4D62-A162-4EB0FAA965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8" name="Місце для нижнього колонтитула 7">
            <a:extLst>
              <a:ext uri="{FF2B5EF4-FFF2-40B4-BE49-F238E27FC236}">
                <a16:creationId xmlns:a16="http://schemas.microsoft.com/office/drawing/2014/main" id="{5DD692E3-8625-4579-9F0F-8F57F6BA8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>
            <a:extLst>
              <a:ext uri="{FF2B5EF4-FFF2-40B4-BE49-F238E27FC236}">
                <a16:creationId xmlns:a16="http://schemas.microsoft.com/office/drawing/2014/main" id="{F3C440EA-8D68-470C-9FF7-4E012244AF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824177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351F068-23B9-4370-9338-2641D3F4A3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>
            <a:extLst>
              <a:ext uri="{FF2B5EF4-FFF2-40B4-BE49-F238E27FC236}">
                <a16:creationId xmlns:a16="http://schemas.microsoft.com/office/drawing/2014/main" id="{F4807123-7F31-488B-AB35-C63F56D16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4" name="Місце для нижнього колонтитула 3">
            <a:extLst>
              <a:ext uri="{FF2B5EF4-FFF2-40B4-BE49-F238E27FC236}">
                <a16:creationId xmlns:a16="http://schemas.microsoft.com/office/drawing/2014/main" id="{4CBF0ADB-CC64-4B18-B866-44663B263E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>
            <a:extLst>
              <a:ext uri="{FF2B5EF4-FFF2-40B4-BE49-F238E27FC236}">
                <a16:creationId xmlns:a16="http://schemas.microsoft.com/office/drawing/2014/main" id="{171141F8-D048-44F2-8BBB-FEC71B807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96978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>
            <a:extLst>
              <a:ext uri="{FF2B5EF4-FFF2-40B4-BE49-F238E27FC236}">
                <a16:creationId xmlns:a16="http://schemas.microsoft.com/office/drawing/2014/main" id="{1A761BFD-4B63-4C58-AB0C-84A28D682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3" name="Місце для нижнього колонтитула 2">
            <a:extLst>
              <a:ext uri="{FF2B5EF4-FFF2-40B4-BE49-F238E27FC236}">
                <a16:creationId xmlns:a16="http://schemas.microsoft.com/office/drawing/2014/main" id="{85FB101A-73EB-45CF-8782-FF498331F7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>
            <a:extLst>
              <a:ext uri="{FF2B5EF4-FFF2-40B4-BE49-F238E27FC236}">
                <a16:creationId xmlns:a16="http://schemas.microsoft.com/office/drawing/2014/main" id="{E89BD0C8-3316-4835-8161-9E9883CA4A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152681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D959373-45E4-42DB-8F83-6773D2B907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>
            <a:extLst>
              <a:ext uri="{FF2B5EF4-FFF2-40B4-BE49-F238E27FC236}">
                <a16:creationId xmlns:a16="http://schemas.microsoft.com/office/drawing/2014/main" id="{1074EDEA-DD34-47DB-AC36-7971D98C75C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B951578C-E5CC-4FD0-B946-7683B384CF0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891DF586-82E2-4B1C-A9B8-CBC0536FC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B4D9B8B-3054-4432-B299-58372825B5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08A9DF49-2AAB-4E3D-8635-7DBBC54D9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762920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8B9FE86-C6AA-4835-8268-797214370D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>
            <a:extLst>
              <a:ext uri="{FF2B5EF4-FFF2-40B4-BE49-F238E27FC236}">
                <a16:creationId xmlns:a16="http://schemas.microsoft.com/office/drawing/2014/main" id="{05809B94-B05D-48A5-9B45-A2B9A23BFA1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>
            <a:extLst>
              <a:ext uri="{FF2B5EF4-FFF2-40B4-BE49-F238E27FC236}">
                <a16:creationId xmlns:a16="http://schemas.microsoft.com/office/drawing/2014/main" id="{E34240C5-76C5-4265-BABF-6DAEAE71C34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>
            <a:extLst>
              <a:ext uri="{FF2B5EF4-FFF2-40B4-BE49-F238E27FC236}">
                <a16:creationId xmlns:a16="http://schemas.microsoft.com/office/drawing/2014/main" id="{2EB8A988-CF6E-4693-8D97-5E852B155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6" name="Місце для нижнього колонтитула 5">
            <a:extLst>
              <a:ext uri="{FF2B5EF4-FFF2-40B4-BE49-F238E27FC236}">
                <a16:creationId xmlns:a16="http://schemas.microsoft.com/office/drawing/2014/main" id="{F4120A24-DD12-4F94-BD1A-CD6BB0C8A7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>
            <a:extLst>
              <a:ext uri="{FF2B5EF4-FFF2-40B4-BE49-F238E27FC236}">
                <a16:creationId xmlns:a16="http://schemas.microsoft.com/office/drawing/2014/main" id="{B28890F7-2F12-4CCA-A838-88E60357F7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34116914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>
            <a:extLst>
              <a:ext uri="{FF2B5EF4-FFF2-40B4-BE49-F238E27FC236}">
                <a16:creationId xmlns:a16="http://schemas.microsoft.com/office/drawing/2014/main" id="{453E3826-EEE1-4C1A-9D6D-D3878DD370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>
            <a:extLst>
              <a:ext uri="{FF2B5EF4-FFF2-40B4-BE49-F238E27FC236}">
                <a16:creationId xmlns:a16="http://schemas.microsoft.com/office/drawing/2014/main" id="{BA3D982A-CC94-45A2-97CF-EA43BAC0C8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>
            <a:extLst>
              <a:ext uri="{FF2B5EF4-FFF2-40B4-BE49-F238E27FC236}">
                <a16:creationId xmlns:a16="http://schemas.microsoft.com/office/drawing/2014/main" id="{7CF76B30-5FBB-4CE8-8B38-354163342A4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A5923-0B71-41B5-9015-CC1AD1422069}" type="datetimeFigureOut">
              <a:rPr lang="uk-UA" smtClean="0"/>
              <a:t>29.04.2025</a:t>
            </a:fld>
            <a:endParaRPr lang="uk-UA"/>
          </a:p>
        </p:txBody>
      </p:sp>
      <p:sp>
        <p:nvSpPr>
          <p:cNvPr id="5" name="Місце для нижнього колонтитула 4">
            <a:extLst>
              <a:ext uri="{FF2B5EF4-FFF2-40B4-BE49-F238E27FC236}">
                <a16:creationId xmlns:a16="http://schemas.microsoft.com/office/drawing/2014/main" id="{B318115E-2CF6-405E-AE7A-7F2AF67612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>
            <a:extLst>
              <a:ext uri="{FF2B5EF4-FFF2-40B4-BE49-F238E27FC236}">
                <a16:creationId xmlns:a16="http://schemas.microsoft.com/office/drawing/2014/main" id="{C46A89CF-6654-4F15-B3F4-A1D641DEAB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ECF3A6-355B-45B6-BBAC-F79742B15800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6657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6D697BDD-A264-4CA9-9F59-7915903BED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7" name="Хмара 16">
            <a:extLst>
              <a:ext uri="{FF2B5EF4-FFF2-40B4-BE49-F238E27FC236}">
                <a16:creationId xmlns:a16="http://schemas.microsoft.com/office/drawing/2014/main" id="{86AB4402-6067-4B54-B42D-40BB5CD46413}"/>
              </a:ext>
            </a:extLst>
          </p:cNvPr>
          <p:cNvSpPr/>
          <p:nvPr/>
        </p:nvSpPr>
        <p:spPr>
          <a:xfrm>
            <a:off x="8686589" y="1650538"/>
            <a:ext cx="3094421" cy="2320469"/>
          </a:xfrm>
          <a:prstGeom prst="cloud">
            <a:avLst/>
          </a:prstGeom>
          <a:solidFill>
            <a:schemeClr val="bg1">
              <a:alpha val="80000"/>
            </a:schemeClr>
          </a:solidFill>
          <a:ln>
            <a:solidFill>
              <a:schemeClr val="bg1"/>
            </a:solidFill>
          </a:ln>
          <a:effectLst>
            <a:glow>
              <a:schemeClr val="accent1"/>
            </a:glow>
            <a:softEdge rad="762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4" name="Прямокутник: округлені кути 3">
            <a:extLst>
              <a:ext uri="{FF2B5EF4-FFF2-40B4-BE49-F238E27FC236}">
                <a16:creationId xmlns:a16="http://schemas.microsoft.com/office/drawing/2014/main" id="{8A159F9B-F195-40BA-B1A9-03EC7237438C}"/>
              </a:ext>
            </a:extLst>
          </p:cNvPr>
          <p:cNvSpPr/>
          <p:nvPr/>
        </p:nvSpPr>
        <p:spPr>
          <a:xfrm>
            <a:off x="800861" y="378254"/>
            <a:ext cx="7618310" cy="610149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75CA06-F272-4E4A-B6E9-33E7DD70EB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8" y="5895159"/>
            <a:ext cx="1045943" cy="962841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3F77845D-9F66-4D48-80BE-9C97927AAE6A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5775" y="631408"/>
            <a:ext cx="5742877" cy="5293748"/>
          </a:xfrm>
          <a:prstGeom prst="rect">
            <a:avLst/>
          </a:prstGeom>
        </p:spPr>
      </p:pic>
      <p:pic>
        <p:nvPicPr>
          <p:cNvPr id="92" name="Рисунок 91">
            <a:extLst>
              <a:ext uri="{FF2B5EF4-FFF2-40B4-BE49-F238E27FC236}">
                <a16:creationId xmlns:a16="http://schemas.microsoft.com/office/drawing/2014/main" id="{7384F557-4D7B-4A32-ACA6-051619D39DE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9281551" y="1966463"/>
            <a:ext cx="1941093" cy="1404059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3" name="Рисунок 92">
            <a:extLst>
              <a:ext uri="{FF2B5EF4-FFF2-40B4-BE49-F238E27FC236}">
                <a16:creationId xmlns:a16="http://schemas.microsoft.com/office/drawing/2014/main" id="{A11FCDCE-5CCD-478A-899C-C63DF98CD88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573" t="5620" r="12602" b="58421"/>
          <a:stretch>
            <a:fillRect/>
          </a:stretch>
        </p:blipFill>
        <p:spPr>
          <a:xfrm>
            <a:off x="3965313" y="879286"/>
            <a:ext cx="2632551" cy="1904215"/>
          </a:xfrm>
          <a:custGeom>
            <a:avLst/>
            <a:gdLst>
              <a:gd name="connsiteX0" fmla="*/ 2631687 w 2631687"/>
              <a:gd name="connsiteY0" fmla="*/ 0 h 1903590"/>
              <a:gd name="connsiteX1" fmla="*/ 2631687 w 2631687"/>
              <a:gd name="connsiteY1" fmla="*/ 1903590 h 1903590"/>
              <a:gd name="connsiteX2" fmla="*/ 0 w 2631687"/>
              <a:gd name="connsiteY2" fmla="*/ 1903590 h 1903590"/>
              <a:gd name="connsiteX3" fmla="*/ 501805 w 2631687"/>
              <a:gd name="connsiteY3" fmla="*/ 33453 h 19035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631687" h="1903590">
                <a:moveTo>
                  <a:pt x="2631687" y="0"/>
                </a:moveTo>
                <a:lnTo>
                  <a:pt x="2631687" y="1903590"/>
                </a:lnTo>
                <a:lnTo>
                  <a:pt x="0" y="1903590"/>
                </a:lnTo>
                <a:lnTo>
                  <a:pt x="501805" y="33453"/>
                </a:lnTo>
                <a:close/>
              </a:path>
            </a:pathLst>
          </a:custGeom>
        </p:spPr>
      </p:pic>
      <p:pic>
        <p:nvPicPr>
          <p:cNvPr id="96" name="Рисунок 95">
            <a:extLst>
              <a:ext uri="{FF2B5EF4-FFF2-40B4-BE49-F238E27FC236}">
                <a16:creationId xmlns:a16="http://schemas.microsoft.com/office/drawing/2014/main" id="{A8E629BD-8F32-4FFE-A530-C2A0CDF7203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>
            <a:off x="2627376" y="600880"/>
            <a:ext cx="1934235" cy="3178810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97" name="Рисунок 96">
            <a:extLst>
              <a:ext uri="{FF2B5EF4-FFF2-40B4-BE49-F238E27FC236}">
                <a16:creationId xmlns:a16="http://schemas.microsoft.com/office/drawing/2014/main" id="{233A66D8-716C-443D-A310-66552B47BEE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264" r="48544" b="39952"/>
          <a:stretch>
            <a:fillRect/>
          </a:stretch>
        </p:blipFill>
        <p:spPr>
          <a:xfrm rot="2223434">
            <a:off x="9641219" y="1859120"/>
            <a:ext cx="1069746" cy="1783937"/>
          </a:xfrm>
          <a:custGeom>
            <a:avLst/>
            <a:gdLst>
              <a:gd name="connsiteX0" fmla="*/ 0 w 1906188"/>
              <a:gd name="connsiteY0" fmla="*/ 0 h 3178810"/>
              <a:gd name="connsiteX1" fmla="*/ 1906188 w 1906188"/>
              <a:gd name="connsiteY1" fmla="*/ 0 h 3178810"/>
              <a:gd name="connsiteX2" fmla="*/ 1538196 w 1906188"/>
              <a:gd name="connsiteY2" fmla="*/ 1573465 h 3178810"/>
              <a:gd name="connsiteX3" fmla="*/ 43932 w 1906188"/>
              <a:gd name="connsiteY3" fmla="*/ 3112333 h 31788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6188" h="3178810">
                <a:moveTo>
                  <a:pt x="0" y="0"/>
                </a:moveTo>
                <a:lnTo>
                  <a:pt x="1906188" y="0"/>
                </a:lnTo>
                <a:lnTo>
                  <a:pt x="1538196" y="1573465"/>
                </a:lnTo>
                <a:cubicBezTo>
                  <a:pt x="1103299" y="2454412"/>
                  <a:pt x="1426683" y="3446869"/>
                  <a:pt x="43932" y="3112333"/>
                </a:cubicBezTo>
                <a:close/>
              </a:path>
            </a:pathLst>
          </a:custGeom>
        </p:spPr>
      </p:pic>
      <p:pic>
        <p:nvPicPr>
          <p:cNvPr id="100" name="Рисунок 99">
            <a:extLst>
              <a:ext uri="{FF2B5EF4-FFF2-40B4-BE49-F238E27FC236}">
                <a16:creationId xmlns:a16="http://schemas.microsoft.com/office/drawing/2014/main" id="{98583159-0D32-49CF-9A4C-C6A85A60C9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2627376" y="3623826"/>
            <a:ext cx="3044285" cy="2259213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1" name="Рисунок 100">
            <a:extLst>
              <a:ext uri="{FF2B5EF4-FFF2-40B4-BE49-F238E27FC236}">
                <a16:creationId xmlns:a16="http://schemas.microsoft.com/office/drawing/2014/main" id="{26D68D0F-E85F-48C7-B127-854669B5504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35" t="57323" r="28155"/>
          <a:stretch>
            <a:fillRect/>
          </a:stretch>
        </p:blipFill>
        <p:spPr>
          <a:xfrm>
            <a:off x="9015098" y="2268976"/>
            <a:ext cx="1876978" cy="1392935"/>
          </a:xfrm>
          <a:custGeom>
            <a:avLst/>
            <a:gdLst>
              <a:gd name="connsiteX0" fmla="*/ 3044285 w 3044285"/>
              <a:gd name="connsiteY0" fmla="*/ 0 h 2259213"/>
              <a:gd name="connsiteX1" fmla="*/ 3044285 w 3044285"/>
              <a:gd name="connsiteY1" fmla="*/ 2259213 h 2259213"/>
              <a:gd name="connsiteX2" fmla="*/ 2960846 w 3044285"/>
              <a:gd name="connsiteY2" fmla="*/ 2259213 h 2259213"/>
              <a:gd name="connsiteX3" fmla="*/ 1048214 w 3044285"/>
              <a:gd name="connsiteY3" fmla="*/ 1960031 h 2259213"/>
              <a:gd name="connsiteX4" fmla="*/ 0 w 3044285"/>
              <a:gd name="connsiteY4" fmla="*/ 100362 h 2259213"/>
              <a:gd name="connsiteX5" fmla="*/ 3044285 w 3044285"/>
              <a:gd name="connsiteY5" fmla="*/ 0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044285" h="2259213">
                <a:moveTo>
                  <a:pt x="3044285" y="0"/>
                </a:moveTo>
                <a:lnTo>
                  <a:pt x="3044285" y="2259213"/>
                </a:lnTo>
                <a:lnTo>
                  <a:pt x="2960846" y="2259213"/>
                </a:lnTo>
                <a:lnTo>
                  <a:pt x="1048214" y="1960031"/>
                </a:lnTo>
                <a:cubicBezTo>
                  <a:pt x="252761" y="2068687"/>
                  <a:pt x="1977484" y="850350"/>
                  <a:pt x="0" y="100362"/>
                </a:cubicBezTo>
                <a:cubicBezTo>
                  <a:pt x="899532" y="37171"/>
                  <a:pt x="2055543" y="29737"/>
                  <a:pt x="3044285" y="0"/>
                </a:cubicBezTo>
                <a:close/>
              </a:path>
            </a:pathLst>
          </a:custGeom>
        </p:spPr>
      </p:pic>
      <p:pic>
        <p:nvPicPr>
          <p:cNvPr id="104" name="Рисунок 103">
            <a:extLst>
              <a:ext uri="{FF2B5EF4-FFF2-40B4-BE49-F238E27FC236}">
                <a16:creationId xmlns:a16="http://schemas.microsoft.com/office/drawing/2014/main" id="{19A0F0FB-6BE6-4878-9320-84B92BF4A3F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1579026" y="3647942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5" name="Рисунок 104">
            <a:extLst>
              <a:ext uri="{FF2B5EF4-FFF2-40B4-BE49-F238E27FC236}">
                <a16:creationId xmlns:a16="http://schemas.microsoft.com/office/drawing/2014/main" id="{6AF7C021-45AF-4976-B45B-3CB784DDE8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7773" r="63883" b="7392"/>
          <a:stretch>
            <a:fillRect/>
          </a:stretch>
        </p:blipFill>
        <p:spPr>
          <a:xfrm>
            <a:off x="9210131" y="2041531"/>
            <a:ext cx="2074130" cy="1844085"/>
          </a:xfrm>
          <a:custGeom>
            <a:avLst/>
            <a:gdLst>
              <a:gd name="connsiteX0" fmla="*/ 0 w 2074130"/>
              <a:gd name="connsiteY0" fmla="*/ 0 h 1844085"/>
              <a:gd name="connsiteX1" fmla="*/ 2074130 w 2074130"/>
              <a:gd name="connsiteY1" fmla="*/ 713678 h 1844085"/>
              <a:gd name="connsiteX2" fmla="*/ 2051827 w 2074130"/>
              <a:gd name="connsiteY2" fmla="*/ 1844085 h 1844085"/>
              <a:gd name="connsiteX3" fmla="*/ 0 w 2074130"/>
              <a:gd name="connsiteY3" fmla="*/ 1844085 h 1844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74130" h="1844085">
                <a:moveTo>
                  <a:pt x="0" y="0"/>
                </a:moveTo>
                <a:cubicBezTo>
                  <a:pt x="691377" y="237893"/>
                  <a:pt x="1037066" y="-282498"/>
                  <a:pt x="2074130" y="713678"/>
                </a:cubicBezTo>
                <a:lnTo>
                  <a:pt x="2051827" y="1844085"/>
                </a:lnTo>
                <a:lnTo>
                  <a:pt x="0" y="1844085"/>
                </a:lnTo>
                <a:close/>
              </a:path>
            </a:pathLst>
          </a:custGeom>
        </p:spPr>
      </p:pic>
      <p:pic>
        <p:nvPicPr>
          <p:cNvPr id="108" name="Рисунок 107">
            <a:extLst>
              <a:ext uri="{FF2B5EF4-FFF2-40B4-BE49-F238E27FC236}">
                <a16:creationId xmlns:a16="http://schemas.microsoft.com/office/drawing/2014/main" id="{D8579B8D-4C5C-4889-BF93-FB42B1C84B5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1588688" y="1700377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09" name="Рисунок 108">
            <a:extLst>
              <a:ext uri="{FF2B5EF4-FFF2-40B4-BE49-F238E27FC236}">
                <a16:creationId xmlns:a16="http://schemas.microsoft.com/office/drawing/2014/main" id="{D1E2EEA9-EE25-49D4-B4A1-0608EF71C0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785" r="80971" b="40786"/>
          <a:stretch>
            <a:fillRect/>
          </a:stretch>
        </p:blipFill>
        <p:spPr>
          <a:xfrm>
            <a:off x="9331443" y="1650538"/>
            <a:ext cx="1092820" cy="2034309"/>
          </a:xfrm>
          <a:custGeom>
            <a:avLst/>
            <a:gdLst>
              <a:gd name="connsiteX0" fmla="*/ 0 w 1092820"/>
              <a:gd name="connsiteY0" fmla="*/ 0 h 2034309"/>
              <a:gd name="connsiteX1" fmla="*/ 1048215 w 1092820"/>
              <a:gd name="connsiteY1" fmla="*/ 0 h 2034309"/>
              <a:gd name="connsiteX2" fmla="*/ 1092820 w 1092820"/>
              <a:gd name="connsiteY2" fmla="*/ 2034309 h 2034309"/>
              <a:gd name="connsiteX3" fmla="*/ 0 w 1092820"/>
              <a:gd name="connsiteY3" fmla="*/ 1956251 h 20343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92820" h="2034309">
                <a:moveTo>
                  <a:pt x="0" y="0"/>
                </a:moveTo>
                <a:lnTo>
                  <a:pt x="1048215" y="0"/>
                </a:lnTo>
                <a:lnTo>
                  <a:pt x="1092820" y="2034309"/>
                </a:lnTo>
                <a:cubicBezTo>
                  <a:pt x="728547" y="2008290"/>
                  <a:pt x="263912" y="2060328"/>
                  <a:pt x="0" y="1956251"/>
                </a:cubicBezTo>
                <a:close/>
              </a:path>
            </a:pathLst>
          </a:custGeom>
        </p:spPr>
      </p:pic>
      <p:pic>
        <p:nvPicPr>
          <p:cNvPr id="112" name="Рисунок 111">
            <a:extLst>
              <a:ext uri="{FF2B5EF4-FFF2-40B4-BE49-F238E27FC236}">
                <a16:creationId xmlns:a16="http://schemas.microsoft.com/office/drawing/2014/main" id="{9E127FAA-9EA1-4DD6-AA22-9D56E531628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3526318" y="2783501"/>
            <a:ext cx="3781385" cy="901346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3" name="Рисунок 112">
            <a:extLst>
              <a:ext uri="{FF2B5EF4-FFF2-40B4-BE49-F238E27FC236}">
                <a16:creationId xmlns:a16="http://schemas.microsoft.com/office/drawing/2014/main" id="{E3ED9E28-FEEE-4E84-B84B-B2A16A6C161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55" t="41345" b="41629"/>
          <a:stretch>
            <a:fillRect/>
          </a:stretch>
        </p:blipFill>
        <p:spPr>
          <a:xfrm>
            <a:off x="9195677" y="2531175"/>
            <a:ext cx="2369488" cy="564801"/>
          </a:xfrm>
          <a:custGeom>
            <a:avLst/>
            <a:gdLst>
              <a:gd name="connsiteX0" fmla="*/ 436012 w 3781385"/>
              <a:gd name="connsiteY0" fmla="*/ 0 h 901346"/>
              <a:gd name="connsiteX1" fmla="*/ 3246126 w 3781385"/>
              <a:gd name="connsiteY1" fmla="*/ 33454 h 901346"/>
              <a:gd name="connsiteX2" fmla="*/ 3781385 w 3781385"/>
              <a:gd name="connsiteY2" fmla="*/ 845854 h 901346"/>
              <a:gd name="connsiteX3" fmla="*/ 0 w 3781385"/>
              <a:gd name="connsiteY3" fmla="*/ 901346 h 901346"/>
              <a:gd name="connsiteX4" fmla="*/ 436012 w 3781385"/>
              <a:gd name="connsiteY4" fmla="*/ 0 h 9013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781385" h="901346">
                <a:moveTo>
                  <a:pt x="436012" y="0"/>
                </a:moveTo>
                <a:lnTo>
                  <a:pt x="3246126" y="33454"/>
                </a:lnTo>
                <a:lnTo>
                  <a:pt x="3781385" y="845854"/>
                </a:lnTo>
                <a:lnTo>
                  <a:pt x="0" y="901346"/>
                </a:lnTo>
                <a:cubicBezTo>
                  <a:pt x="133815" y="619395"/>
                  <a:pt x="224138" y="828361"/>
                  <a:pt x="436012" y="0"/>
                </a:cubicBezTo>
                <a:close/>
              </a:path>
            </a:pathLst>
          </a:custGeom>
        </p:spPr>
      </p:pic>
      <p:pic>
        <p:nvPicPr>
          <p:cNvPr id="116" name="Рисунок 115">
            <a:extLst>
              <a:ext uri="{FF2B5EF4-FFF2-40B4-BE49-F238E27FC236}">
                <a16:creationId xmlns:a16="http://schemas.microsoft.com/office/drawing/2014/main" id="{0212C1AC-CA78-41C2-AEFE-D3F2468BB25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5672073" y="3644884"/>
            <a:ext cx="1639230" cy="2259213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117" name="Рисунок 116">
            <a:extLst>
              <a:ext uri="{FF2B5EF4-FFF2-40B4-BE49-F238E27FC236}">
                <a16:creationId xmlns:a16="http://schemas.microsoft.com/office/drawing/2014/main" id="{7FF971CA-D75E-40E2-8A29-57EF47B4FF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456" t="57323"/>
          <a:stretch>
            <a:fillRect/>
          </a:stretch>
        </p:blipFill>
        <p:spPr>
          <a:xfrm>
            <a:off x="9891626" y="2080976"/>
            <a:ext cx="1092820" cy="1506142"/>
          </a:xfrm>
          <a:custGeom>
            <a:avLst/>
            <a:gdLst>
              <a:gd name="connsiteX0" fmla="*/ 0 w 1639230"/>
              <a:gd name="connsiteY0" fmla="*/ 0 h 2259213"/>
              <a:gd name="connsiteX1" fmla="*/ 1639230 w 1639230"/>
              <a:gd name="connsiteY1" fmla="*/ 0 h 2259213"/>
              <a:gd name="connsiteX2" fmla="*/ 1639230 w 1639230"/>
              <a:gd name="connsiteY2" fmla="*/ 2259213 h 2259213"/>
              <a:gd name="connsiteX3" fmla="*/ 0 w 1639230"/>
              <a:gd name="connsiteY3" fmla="*/ 2259213 h 2259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639230" h="2259213">
                <a:moveTo>
                  <a:pt x="0" y="0"/>
                </a:moveTo>
                <a:lnTo>
                  <a:pt x="1639230" y="0"/>
                </a:lnTo>
                <a:lnTo>
                  <a:pt x="1639230" y="2259213"/>
                </a:lnTo>
                <a:lnTo>
                  <a:pt x="0" y="2259213"/>
                </a:lnTo>
                <a:close/>
              </a:path>
            </a:pathLst>
          </a:custGeom>
        </p:spPr>
      </p:pic>
      <p:pic>
        <p:nvPicPr>
          <p:cNvPr id="83" name="Рисунок 82">
            <a:extLst>
              <a:ext uri="{FF2B5EF4-FFF2-40B4-BE49-F238E27FC236}">
                <a16:creationId xmlns:a16="http://schemas.microsoft.com/office/drawing/2014/main" id="{051DE1FD-DB6B-43CC-8071-66B815E226C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8156" y="616747"/>
            <a:ext cx="5742877" cy="5293748"/>
          </a:xfrm>
          <a:prstGeom prst="rect">
            <a:avLst/>
          </a:prstGeom>
        </p:spPr>
      </p:pic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434159E0-B60D-4280-88AA-55915ACBF65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202" y="1043933"/>
            <a:ext cx="3858992" cy="3953115"/>
          </a:xfrm>
          <a:prstGeom prst="rect">
            <a:avLst/>
          </a:prstGeom>
          <a:effectLst>
            <a:glow rad="114300">
              <a:schemeClr val="bg1">
                <a:alpha val="88000"/>
              </a:schemeClr>
            </a:glow>
          </a:effectLst>
        </p:spPr>
      </p:pic>
      <p:pic>
        <p:nvPicPr>
          <p:cNvPr id="118" name="Picture 117" descr="image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922689" y="3971007"/>
            <a:ext cx="2314575" cy="2581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844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"/>
                            </p:stCondLst>
                            <p:childTnLst>
                              <p:par>
                                <p:cTn id="9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9FF5BE0D-7402-438D-8C61-F8FBD4F64493}"/>
</file>

<file path=customXml/itemProps2.xml><?xml version="1.0" encoding="utf-8"?>
<ds:datastoreItem xmlns:ds="http://schemas.openxmlformats.org/officeDocument/2006/customXml" ds:itemID="{EC49A0E3-C0BC-4070-A73B-2E56EF266F9B}"/>
</file>

<file path=customXml/itemProps3.xml><?xml version="1.0" encoding="utf-8"?>
<ds:datastoreItem xmlns:ds="http://schemas.openxmlformats.org/officeDocument/2006/customXml" ds:itemID="{27969556-360B-42F4-88D0-DC610430DAB8}"/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0</Words>
  <Application>Microsoft Office PowerPoint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Олександра Кириченко</dc:creator>
  <cp:lastModifiedBy>Олександра Кириченко</cp:lastModifiedBy>
  <cp:revision>11</cp:revision>
  <dcterms:created xsi:type="dcterms:W3CDTF">2025-04-28T13:38:08Z</dcterms:created>
  <dcterms:modified xsi:type="dcterms:W3CDTF">2025-04-29T16:04:27Z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