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Яблоко ело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ела яблоко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4325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пьет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958" y="5684417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пьет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9112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 упал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6960" y="5686879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упала на стол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35768" y="4533878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Полка стоит на кока-коле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6922" y="5674899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стоит на полке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84269" y="4500085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Волны плывут по лодке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6960" y="5678514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Лодка плывет по волнам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793" y="4534140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пилы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16922" y="5704678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Володи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3" y="939120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6890" y="2406015"/>
            <a:ext cx="30099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2024-04-26T07:01:00Z</dcterms:created>
  <dcterms:modified xsi:type="dcterms:W3CDTF">2024-07-03T22:33:16Z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