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5386724" y="97636"/>
            <a:ext cx="2626537" cy="23023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28" y="3352966"/>
            <a:ext cx="7301957" cy="356813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925954" y="2348091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29882" y="4260624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СОЛОДКЕ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699993" y="2329948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219151" y="3421353"/>
              <a:ext cx="11975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СОЛОНЕ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21730" y="-14387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654" y="17801"/>
            <a:ext cx="2600325" cy="26003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40" y="173027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159" y="135650"/>
            <a:ext cx="2159135" cy="22263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42" y="34531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94" y="190293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16" y="120416"/>
            <a:ext cx="2297382" cy="229738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93707">
            <a:off x="5473562" y="190934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90" y="-97915"/>
            <a:ext cx="2446006" cy="24460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35" y="167499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36585" y="57271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7275" y="-250810"/>
            <a:ext cx="2986937" cy="29869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5065" y="2950482"/>
            <a:ext cx="32575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6445 0.2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0081 L -0.17747 0.289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0625 0.2738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1155 0.2618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0.16263 0.3678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08333 0.3275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6028 0.339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401 0.3708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-0.00093 L 0.12474 0.39143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06588 0.3791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F3A429-DD20-414D-A66D-46B031F9B0B0}"/>
</file>

<file path=customXml/itemProps2.xml><?xml version="1.0" encoding="utf-8"?>
<ds:datastoreItem xmlns:ds="http://schemas.openxmlformats.org/officeDocument/2006/customXml" ds:itemID="{A6B6BC4B-1979-4619-9EB2-18DD48192784}"/>
</file>

<file path=customXml/itemProps3.xml><?xml version="1.0" encoding="utf-8"?>
<ds:datastoreItem xmlns:ds="http://schemas.openxmlformats.org/officeDocument/2006/customXml" ds:itemID="{2BBFCFB6-A016-4A8C-B232-088F81F9D531}"/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2024-12-19T08:59:20Z</dcterms:created>
  <dcterms:modified xsi:type="dcterms:W3CDTF">2024-12-20T09:09:53Z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