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62853" y="691144"/>
            <a:ext cx="8052582" cy="517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0" y="1076457"/>
            <a:ext cx="1778554" cy="17785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301411" y="2586163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68192" y="797729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419108" y="854571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7495057" y="91358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108544" y="1280325"/>
            <a:ext cx="1448254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6211" y="1482822"/>
              <a:ext cx="868375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66321" y="1796817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115988" y="819070"/>
            <a:ext cx="1359401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55542" y="1508434"/>
              <a:ext cx="887886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45542" y="2511185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55476" y="737039"/>
            <a:ext cx="1499084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86395" y="1558826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247816" y="4565795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882678" y="989230"/>
            <a:ext cx="4412932" cy="449778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4975" y="1762078"/>
            <a:ext cx="3733799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19</cp:revision>
  <dcterms:created xsi:type="dcterms:W3CDTF">2024-11-12T18:32:05Z</dcterms:created>
  <dcterms:modified xsi:type="dcterms:W3CDTF">2024-11-30T07:50:24Z</dcterms:modified>
</cp:coreProperties>
</file>