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2222AF-7FD5-45A5-80BD-47FA5E765A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6BE6C0F-BFBD-49EB-AC76-D3F373E5AE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94CE5D0-1CEF-46C0-9C40-3994005711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050B3-0C9D-4082-9774-F6AF9B82265E}" type="datetimeFigureOut">
              <a:rPr lang="ru-RU" smtClean="0"/>
              <a:t>26.12.2024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1D79E2F-4E15-4E5E-80C5-99AB07534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03603FD-AE2C-4942-8C45-9A85987B31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9ECC1-29D6-4A3E-873A-89687B6539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79348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365812-82D9-450B-8E1F-FFF8C0E0AF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8ADD8A9-D309-4755-A096-36517BFDD1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E4B885D-4A79-40F0-8552-C642D7562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050B3-0C9D-4082-9774-F6AF9B82265E}" type="datetimeFigureOut">
              <a:rPr lang="ru-RU" smtClean="0"/>
              <a:t>26.12.2024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B752E7-98C8-485E-AED0-816A10790A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2E4BE2F-38ED-4A13-B3B2-6872D95FE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9ECC1-29D6-4A3E-873A-89687B6539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36435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B09F12F-AA4C-495A-ADD4-1D0B8E50247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92A2C9B-200A-4817-98F3-0E43B0F3E1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FFAF88D-52E5-4758-9BEE-971B77E86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050B3-0C9D-4082-9774-F6AF9B82265E}" type="datetimeFigureOut">
              <a:rPr lang="ru-RU" smtClean="0"/>
              <a:t>26.12.2024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170A89D-8B29-4510-A298-F1839C2AD1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326E6C2-2D01-4C51-80F2-8C6FDA31E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9ECC1-29D6-4A3E-873A-89687B6539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14957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8FCA3F-0283-4FED-83BF-A710BDF34B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EC48143-F3EF-46F8-91F1-E4212D50AC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2A0A7CE-5EC4-46A5-A631-FA094C5371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050B3-0C9D-4082-9774-F6AF9B82265E}" type="datetimeFigureOut">
              <a:rPr lang="ru-RU" smtClean="0"/>
              <a:t>26.12.2024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53EF0BF-FD7D-4EE7-A409-E8EFFCF808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004EE5F-B088-45C4-82EB-C92372BCA4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9ECC1-29D6-4A3E-873A-89687B6539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4449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4D0C98-1387-4A93-85B8-AE8227B949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56161C5-C1F9-4929-97F9-FB2F7F50C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6E959F4-0AAD-45CA-B183-D47F937B18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050B3-0C9D-4082-9774-F6AF9B82265E}" type="datetimeFigureOut">
              <a:rPr lang="ru-RU" smtClean="0"/>
              <a:t>26.12.2024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F9075A8-8F2C-4E18-AA1E-5F343D4A01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FE8F3CF-BBC9-4BE1-A5ED-28A68D70B6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9ECC1-29D6-4A3E-873A-89687B6539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3953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DA5025-ED33-41AA-8F3E-C13BA3D763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7D58F82-03BF-4269-B775-DBA055D7D6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2498576-775E-46C8-922E-CCB588589E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4B4477A-C3C8-4C52-93D9-E0FF81A53D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050B3-0C9D-4082-9774-F6AF9B82265E}" type="datetimeFigureOut">
              <a:rPr lang="ru-RU" smtClean="0"/>
              <a:t>26.12.2024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088FF87-F474-475E-9675-BCA345BD13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688555C-3A9C-4361-8FEF-0206DEDBC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9ECC1-29D6-4A3E-873A-89687B6539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13177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52BB0B-DEFB-4A6E-A939-41058275FE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139FD95-D5CD-4ADB-93A5-E6E02933CA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45A1B03-09FF-472B-BA2C-B50DEFEC45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9D66AB7-9D61-48BF-834B-AC6F85EEDE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6E2F44F-4D18-494E-A6DA-E7407C06BF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70C2A61-18BE-4E3D-BC43-37EC0710A6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050B3-0C9D-4082-9774-F6AF9B82265E}" type="datetimeFigureOut">
              <a:rPr lang="ru-RU" smtClean="0"/>
              <a:t>26.12.2024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EF4EA3F-F733-4297-B62F-2E76DA8EBD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E16A1F5-93FC-4A04-9A98-D33C0F87D9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9ECC1-29D6-4A3E-873A-89687B6539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99995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C42A68-69C2-45C1-91B1-5CCADAABFC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1292701-B0C5-4510-A251-D338C4A520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050B3-0C9D-4082-9774-F6AF9B82265E}" type="datetimeFigureOut">
              <a:rPr lang="ru-RU" smtClean="0"/>
              <a:t>26.12.2024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FB9D2BA-5F9D-4EEF-BF50-27D6E1D010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F765F1C-B741-4D3A-A7D9-D1A711B48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9ECC1-29D6-4A3E-873A-89687B6539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47791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AD41D13-1DB4-47F2-80B6-D986152DFC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050B3-0C9D-4082-9774-F6AF9B82265E}" type="datetimeFigureOut">
              <a:rPr lang="ru-RU" smtClean="0"/>
              <a:t>26.12.2024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E00A17E-ABC9-4EF3-BC11-C7CB56CECE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E4B7E55-8B3A-4B99-A3E7-CA165ED6AF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9ECC1-29D6-4A3E-873A-89687B6539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71034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84AFB0-5F9F-4133-805C-01E2AF917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05CB573-930D-4B52-95A4-5B59B235D5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4950357-9C5C-4737-8495-E0A19C22E6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D6876C3-FCAA-45E9-AE9D-42626B0CC6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050B3-0C9D-4082-9774-F6AF9B82265E}" type="datetimeFigureOut">
              <a:rPr lang="ru-RU" smtClean="0"/>
              <a:t>26.12.2024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0C3CFE3-9448-425C-864D-6E1E9E8EFA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A6006CD-A72D-4BB4-B701-EACAB9A91E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9ECC1-29D6-4A3E-873A-89687B6539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96361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B9F771-074D-4761-B06E-B684F2F40C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272CB81-132E-4F41-B662-20B85B3DBA9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17E13A6-2E4D-4969-8C8B-EF7283736E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F972CFB-20B9-48A1-9115-9F37913B0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050B3-0C9D-4082-9774-F6AF9B82265E}" type="datetimeFigureOut">
              <a:rPr lang="ru-RU" smtClean="0"/>
              <a:t>26.12.2024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F188159-69D7-4B13-BE8D-DB05B8C487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ABD5D00-9C2B-485A-8AA8-2D04D8FBE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9ECC1-29D6-4A3E-873A-89687B6539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662051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AE2D33-FDEC-4970-AFB6-32FE6B0CC0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AAACC56-FD50-4748-B285-17B39B05C3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B447309-B525-47C0-8EB4-6E30562BCD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0050B3-0C9D-4082-9774-F6AF9B82265E}" type="datetimeFigureOut">
              <a:rPr lang="ru-RU" smtClean="0"/>
              <a:t>26.12.2024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B1EABE2-391E-4AC1-A540-2E781F4F1A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FBD23CE-8B83-4037-B414-27FE25C3A6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A9ECC1-29D6-4A3E-873A-89687B6539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7099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0E25A5D1-4987-43AD-93F7-F0DE57D951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66D12D0D-60BD-406B-ACC5-7CA3649E01E8}"/>
              </a:ext>
            </a:extLst>
          </p:cNvPr>
          <p:cNvSpPr/>
          <p:nvPr/>
        </p:nvSpPr>
        <p:spPr>
          <a:xfrm>
            <a:off x="1962528" y="330730"/>
            <a:ext cx="7085721" cy="5701420"/>
          </a:xfrm>
          <a:prstGeom prst="roundRect">
            <a:avLst/>
          </a:prstGeom>
          <a:solidFill>
            <a:schemeClr val="bg1">
              <a:alpha val="8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50" name="Группа 49">
            <a:extLst>
              <a:ext uri="{FF2B5EF4-FFF2-40B4-BE49-F238E27FC236}">
                <a16:creationId xmlns:a16="http://schemas.microsoft.com/office/drawing/2014/main" id="{E5120CFC-2BFC-4979-ACCA-F3D237F3F357}"/>
              </a:ext>
            </a:extLst>
          </p:cNvPr>
          <p:cNvGrpSpPr/>
          <p:nvPr/>
        </p:nvGrpSpPr>
        <p:grpSpPr>
          <a:xfrm>
            <a:off x="5692887" y="-50693"/>
            <a:ext cx="3429000" cy="3429000"/>
            <a:chOff x="6753225" y="0"/>
            <a:chExt cx="3429000" cy="3429000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72F69710-BDC9-435F-B797-945820827C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53225" y="0"/>
              <a:ext cx="3429000" cy="342900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6DA5B41-1FD4-4B2D-9D49-1994D28E3D80}"/>
                </a:ext>
              </a:extLst>
            </p:cNvPr>
            <p:cNvSpPr txBox="1"/>
            <p:nvPr/>
          </p:nvSpPr>
          <p:spPr>
            <a:xfrm>
              <a:off x="8107725" y="748873"/>
              <a:ext cx="720000" cy="720000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ru-RU" sz="2800" b="1" dirty="0"/>
                <a:t>Ш</a:t>
              </a:r>
            </a:p>
          </p:txBody>
        </p:sp>
      </p:grpSp>
      <p:grpSp>
        <p:nvGrpSpPr>
          <p:cNvPr id="49" name="Группа 48">
            <a:extLst>
              <a:ext uri="{FF2B5EF4-FFF2-40B4-BE49-F238E27FC236}">
                <a16:creationId xmlns:a16="http://schemas.microsoft.com/office/drawing/2014/main" id="{2EE1230D-4924-4177-B13E-2AE1A82C8249}"/>
              </a:ext>
            </a:extLst>
          </p:cNvPr>
          <p:cNvGrpSpPr/>
          <p:nvPr/>
        </p:nvGrpSpPr>
        <p:grpSpPr>
          <a:xfrm>
            <a:off x="1806347" y="-15954"/>
            <a:ext cx="3429000" cy="3429000"/>
            <a:chOff x="1524000" y="-104775"/>
            <a:chExt cx="3429000" cy="3429000"/>
          </a:xfrm>
        </p:grpSpPr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39AE7384-0F0B-4D33-817C-E88D46FA87E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000" y="-104775"/>
              <a:ext cx="3429000" cy="342900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437E8AE-37AE-4956-8A2C-A971E07EC06B}"/>
                </a:ext>
              </a:extLst>
            </p:cNvPr>
            <p:cNvSpPr txBox="1"/>
            <p:nvPr/>
          </p:nvSpPr>
          <p:spPr>
            <a:xfrm>
              <a:off x="2878500" y="695325"/>
              <a:ext cx="720000" cy="735747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ru-RU" sz="2800" b="1" dirty="0"/>
                <a:t>С</a:t>
              </a:r>
            </a:p>
          </p:txBody>
        </p:sp>
      </p:grp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83E4B4B1-EC19-4577-84D6-3D9FB0E3BE1D}"/>
              </a:ext>
            </a:extLst>
          </p:cNvPr>
          <p:cNvGrpSpPr/>
          <p:nvPr/>
        </p:nvGrpSpPr>
        <p:grpSpPr>
          <a:xfrm>
            <a:off x="3777495" y="2981005"/>
            <a:ext cx="3295650" cy="3295650"/>
            <a:chOff x="4165352" y="2962275"/>
            <a:chExt cx="3295650" cy="3295650"/>
          </a:xfrm>
        </p:grpSpPr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CB45DC49-F0A0-464A-A5FC-1678AF89691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65352" y="2962275"/>
              <a:ext cx="3295650" cy="3295650"/>
            </a:xfrm>
            <a:prstGeom prst="rect">
              <a:avLst/>
            </a:prstGeom>
          </p:spPr>
        </p:pic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C647485F-A742-4EB5-B614-F1E8171C477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70252" y="4071938"/>
              <a:ext cx="1033462" cy="1033462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46" name="Группа 45">
            <a:extLst>
              <a:ext uri="{FF2B5EF4-FFF2-40B4-BE49-F238E27FC236}">
                <a16:creationId xmlns:a16="http://schemas.microsoft.com/office/drawing/2014/main" id="{F8D68C5F-B31B-45AC-B202-2B9B444F8CCF}"/>
              </a:ext>
            </a:extLst>
          </p:cNvPr>
          <p:cNvGrpSpPr/>
          <p:nvPr/>
        </p:nvGrpSpPr>
        <p:grpSpPr>
          <a:xfrm>
            <a:off x="3816292" y="2960079"/>
            <a:ext cx="3295650" cy="3295650"/>
            <a:chOff x="4165352" y="2962275"/>
            <a:chExt cx="3295650" cy="3295650"/>
          </a:xfrm>
        </p:grpSpPr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id="{B44723C0-CBBB-40EE-A9E3-6C291A47D81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65352" y="2962275"/>
              <a:ext cx="3295650" cy="3295650"/>
            </a:xfrm>
            <a:prstGeom prst="rect">
              <a:avLst/>
            </a:prstGeom>
          </p:spPr>
        </p:pic>
        <p:pic>
          <p:nvPicPr>
            <p:cNvPr id="48" name="Рисунок 47">
              <a:extLst>
                <a:ext uri="{FF2B5EF4-FFF2-40B4-BE49-F238E27FC236}">
                  <a16:creationId xmlns:a16="http://schemas.microsoft.com/office/drawing/2014/main" id="{066EBD3F-94B2-4D66-87B4-D0DED60D0E1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62227" y="4022060"/>
              <a:ext cx="1033462" cy="1033462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D28BFC61-BDC3-4C70-B074-DEED4B4B9F73}"/>
              </a:ext>
            </a:extLst>
          </p:cNvPr>
          <p:cNvGrpSpPr/>
          <p:nvPr/>
        </p:nvGrpSpPr>
        <p:grpSpPr>
          <a:xfrm>
            <a:off x="3826685" y="3010267"/>
            <a:ext cx="3295650" cy="3295650"/>
            <a:chOff x="4165352" y="2962275"/>
            <a:chExt cx="3295650" cy="3295650"/>
          </a:xfrm>
        </p:grpSpPr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D4310D36-2B85-460F-B5C0-9B7E9954CE7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65352" y="2962275"/>
              <a:ext cx="3295650" cy="3295650"/>
            </a:xfrm>
            <a:prstGeom prst="rect">
              <a:avLst/>
            </a:prstGeom>
          </p:spPr>
        </p:pic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58A58A94-6A37-4799-8F14-82DC54D05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72633" y="4093369"/>
              <a:ext cx="1033462" cy="1033462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19036FFB-0BEB-45A6-9137-3FA07B5A84F3}"/>
              </a:ext>
            </a:extLst>
          </p:cNvPr>
          <p:cNvGrpSpPr/>
          <p:nvPr/>
        </p:nvGrpSpPr>
        <p:grpSpPr>
          <a:xfrm>
            <a:off x="3807463" y="3031698"/>
            <a:ext cx="3295650" cy="3295650"/>
            <a:chOff x="4165352" y="2962275"/>
            <a:chExt cx="3295650" cy="3295650"/>
          </a:xfrm>
        </p:grpSpPr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F3C9FFA6-A7BD-4891-80AF-75F5D9E92DA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65352" y="2962275"/>
              <a:ext cx="3295650" cy="3295650"/>
            </a:xfrm>
            <a:prstGeom prst="rect">
              <a:avLst/>
            </a:prstGeom>
          </p:spPr>
        </p:pic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C9B3BECD-5295-41F3-9480-726D97D95AE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70252" y="4071938"/>
              <a:ext cx="1033462" cy="1033462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43" name="Группа 42">
            <a:extLst>
              <a:ext uri="{FF2B5EF4-FFF2-40B4-BE49-F238E27FC236}">
                <a16:creationId xmlns:a16="http://schemas.microsoft.com/office/drawing/2014/main" id="{7B4CD742-06BF-402C-A994-9851D4FF0426}"/>
              </a:ext>
            </a:extLst>
          </p:cNvPr>
          <p:cNvGrpSpPr/>
          <p:nvPr/>
        </p:nvGrpSpPr>
        <p:grpSpPr>
          <a:xfrm>
            <a:off x="3823377" y="2951743"/>
            <a:ext cx="3295650" cy="3295650"/>
            <a:chOff x="4165352" y="2962275"/>
            <a:chExt cx="3295650" cy="3295650"/>
          </a:xfrm>
        </p:grpSpPr>
        <p:pic>
          <p:nvPicPr>
            <p:cNvPr id="44" name="Рисунок 43">
              <a:extLst>
                <a:ext uri="{FF2B5EF4-FFF2-40B4-BE49-F238E27FC236}">
                  <a16:creationId xmlns:a16="http://schemas.microsoft.com/office/drawing/2014/main" id="{E5CBDB6A-FB6E-4B8E-BF0E-791C8D5A7B5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65352" y="2962275"/>
              <a:ext cx="3295650" cy="3295650"/>
            </a:xfrm>
            <a:prstGeom prst="rect">
              <a:avLst/>
            </a:prstGeom>
          </p:spPr>
        </p:pic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6189611E-D3CD-4E0E-83C3-EDF1C9B8BFA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70252" y="4071938"/>
              <a:ext cx="1033462" cy="1033462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40" name="Группа 39">
            <a:extLst>
              <a:ext uri="{FF2B5EF4-FFF2-40B4-BE49-F238E27FC236}">
                <a16:creationId xmlns:a16="http://schemas.microsoft.com/office/drawing/2014/main" id="{A509EA45-E2BF-4968-9355-F24254BFAFA9}"/>
              </a:ext>
            </a:extLst>
          </p:cNvPr>
          <p:cNvGrpSpPr/>
          <p:nvPr/>
        </p:nvGrpSpPr>
        <p:grpSpPr>
          <a:xfrm>
            <a:off x="3849571" y="3013216"/>
            <a:ext cx="3295650" cy="3295650"/>
            <a:chOff x="4165352" y="2962275"/>
            <a:chExt cx="3295650" cy="3295650"/>
          </a:xfrm>
        </p:grpSpPr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117A9903-8470-4231-B5C3-9E3D1409013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65352" y="2962275"/>
              <a:ext cx="3295650" cy="3295650"/>
            </a:xfrm>
            <a:prstGeom prst="rect">
              <a:avLst/>
            </a:prstGeom>
          </p:spPr>
        </p:pic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AF464BDC-2F32-401A-9EC6-3B36DDDFAAD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70252" y="4071938"/>
              <a:ext cx="1033462" cy="1033462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18E8CC79-D331-4B27-AB1C-80947A6B3213}"/>
              </a:ext>
            </a:extLst>
          </p:cNvPr>
          <p:cNvGrpSpPr/>
          <p:nvPr/>
        </p:nvGrpSpPr>
        <p:grpSpPr>
          <a:xfrm>
            <a:off x="3850057" y="3040034"/>
            <a:ext cx="3295650" cy="3295650"/>
            <a:chOff x="4165352" y="2962275"/>
            <a:chExt cx="3295650" cy="3295650"/>
          </a:xfrm>
        </p:grpSpPr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264076F4-4AF1-4E6D-B3F1-9970103D2ED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65352" y="2962275"/>
              <a:ext cx="3295650" cy="3295650"/>
            </a:xfrm>
            <a:prstGeom prst="rect">
              <a:avLst/>
            </a:prstGeom>
          </p:spPr>
        </p:pic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B654D3FB-B927-4326-B9AE-91D755762A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70252" y="4071938"/>
              <a:ext cx="1033462" cy="1033462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318A6CA5-8372-4101-A2DC-7F22B127B459}"/>
              </a:ext>
            </a:extLst>
          </p:cNvPr>
          <p:cNvGrpSpPr/>
          <p:nvPr/>
        </p:nvGrpSpPr>
        <p:grpSpPr>
          <a:xfrm>
            <a:off x="3850859" y="3053456"/>
            <a:ext cx="3295650" cy="3295650"/>
            <a:chOff x="4165352" y="2962275"/>
            <a:chExt cx="3295650" cy="3295650"/>
          </a:xfrm>
        </p:grpSpPr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3EAEAE29-A612-462E-A771-594C1E4B7D0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65352" y="2962275"/>
              <a:ext cx="3295650" cy="3295650"/>
            </a:xfrm>
            <a:prstGeom prst="rect">
              <a:avLst/>
            </a:prstGeom>
          </p:spPr>
        </p:pic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7A95988B-70C6-48C7-A7FE-E2C9EB8E2B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70252" y="4071938"/>
              <a:ext cx="1033462" cy="1033462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5D65C65E-708C-4881-9727-4842C5A6DF06}"/>
              </a:ext>
            </a:extLst>
          </p:cNvPr>
          <p:cNvGrpSpPr/>
          <p:nvPr/>
        </p:nvGrpSpPr>
        <p:grpSpPr>
          <a:xfrm>
            <a:off x="3853657" y="3040034"/>
            <a:ext cx="3295650" cy="3295650"/>
            <a:chOff x="4165352" y="2962275"/>
            <a:chExt cx="3295650" cy="3295650"/>
          </a:xfrm>
        </p:grpSpPr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7E856789-F023-4DC9-98E0-70CDCF380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65352" y="2962275"/>
              <a:ext cx="3295650" cy="3295650"/>
            </a:xfrm>
            <a:prstGeom prst="rect">
              <a:avLst/>
            </a:prstGeom>
          </p:spPr>
        </p:pic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B909B267-9E02-49B2-85DC-3F089E8CFBC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92548" y="4102652"/>
              <a:ext cx="1033462" cy="1033462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748D7A81-9506-4DA8-AAE4-F2982950C59D}"/>
              </a:ext>
            </a:extLst>
          </p:cNvPr>
          <p:cNvGrpSpPr/>
          <p:nvPr/>
        </p:nvGrpSpPr>
        <p:grpSpPr>
          <a:xfrm>
            <a:off x="3891534" y="3040034"/>
            <a:ext cx="3295650" cy="3295650"/>
            <a:chOff x="4165352" y="2962275"/>
            <a:chExt cx="3295650" cy="3295650"/>
          </a:xfrm>
        </p:grpSpPr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2B3491D7-CFA6-4150-B580-83081D76A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65352" y="2962275"/>
              <a:ext cx="3295650" cy="3295650"/>
            </a:xfrm>
            <a:prstGeom prst="rect">
              <a:avLst/>
            </a:prstGeom>
          </p:spPr>
        </p:pic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id="{15E02FB0-531A-45F0-80C9-7E8348A4064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70252" y="4071938"/>
              <a:ext cx="1033462" cy="1033462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588142E5-3F36-47A6-BA2F-00117263D5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53296" y="5487335"/>
            <a:ext cx="1351277" cy="1169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D4EDAFFC-B0A8-4040-8D00-A53E9347FE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691384" y="853241"/>
            <a:ext cx="5695950" cy="5894834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</a:effectLst>
        </p:spPr>
      </p:pic>
      <p:pic>
        <p:nvPicPr>
          <p:cNvPr id="206" name="Picture 205" descr="imag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170234" y="3291759"/>
            <a:ext cx="2895600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22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1.11022E-16 L -0.15729 -0.16991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65" y="-8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7.40741E-7 L 0.16133 -0.15278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60" y="-7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3.33333E-6 L 0.16042 -0.16436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21" y="-8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59259E-6 L -0.15886 -0.1801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43" y="-90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1.85185E-6 L 0.16081 -0.15879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34" y="-79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3.7037E-7 L -0.16315 -0.16482 " pathEditMode="relative" rAng="0" ptsTypes="AA">
                                      <p:cBhvr>
                                        <p:cTn id="103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64" y="-8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4.81481E-6 L -0.16315 -0.15972 " pathEditMode="relative" rAng="0" ptsTypes="AA">
                                      <p:cBhvr>
                                        <p:cTn id="12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64" y="-7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3.33333E-6 L 0.15847 -0.16736 " pathEditMode="relative" rAng="0" ptsTypes="AA">
                                      <p:cBhvr>
                                        <p:cTn id="139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17" y="-83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4.81481E-6 L -0.16276 -0.15879 " pathEditMode="relative" rAng="0" ptsTypes="AA">
                                      <p:cBhvr>
                                        <p:cTn id="15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38" y="-79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4.81481E-6 L 0.15521 -0.17175 " pathEditMode="relative" rAng="0" ptsTypes="AA">
                                      <p:cBhvr>
                                        <p:cTn id="175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60" y="-85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0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0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897B07B-6D64-4386-9528-6558B3C35729}"/>
</file>

<file path=customXml/itemProps2.xml><?xml version="1.0" encoding="utf-8"?>
<ds:datastoreItem xmlns:ds="http://schemas.openxmlformats.org/officeDocument/2006/customXml" ds:itemID="{7D549DF1-2C2E-4304-8E78-694C3C329989}"/>
</file>

<file path=customXml/itemProps3.xml><?xml version="1.0" encoding="utf-8"?>
<ds:datastoreItem xmlns:ds="http://schemas.openxmlformats.org/officeDocument/2006/customXml" ds:itemID="{8EAD5312-2B5E-4DFD-B161-4F47F1034B33}"/>
</file>

<file path=docProps/app.xml><?xml version="1.0" encoding="utf-8"?>
<Properties xmlns="http://schemas.openxmlformats.org/officeDocument/2006/extended-properties" xmlns:vt="http://schemas.openxmlformats.org/officeDocument/2006/docPropsVTypes">
  <TotalTime>49</TotalTime>
  <Words>2</Words>
  <Application>Microsoft Office PowerPoint</Application>
  <PresentationFormat>Широкоэкранный</PresentationFormat>
  <Paragraphs>2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7</cp:revision>
  <dcterms:created xsi:type="dcterms:W3CDTF">2024-12-23T07:19:53Z</dcterms:created>
  <dcterms:modified xsi:type="dcterms:W3CDTF">2024-12-26T11:47:56Z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