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>
        <p:scale>
          <a:sx n="100" d="100"/>
          <a:sy n="100" d="100"/>
        </p:scale>
        <p:origin x="13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17305" y="2656205"/>
            <a:ext cx="3067050" cy="271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6</cp:revision>
  <dcterms:created xsi:type="dcterms:W3CDTF">2024-06-12T14:37:00Z</dcterms:created>
  <dcterms:modified xsi:type="dcterms:W3CDTF">2024-11-12T12:41:40Z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