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55355" y="3240405"/>
            <a:ext cx="3514725" cy="2962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17</cp:revision>
  <dcterms:created xsi:type="dcterms:W3CDTF">2024-06-03T20:22:00Z</dcterms:created>
  <dcterms:modified xsi:type="dcterms:W3CDTF">2024-10-29T21:05:54Z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</Properties>
</file>