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8B8B4-1951-47F8-9103-6B734CB777A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3B3CC-A4E4-4C35-9DEE-290AEC8AB6D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90347"/>
          </a:xfrm>
          <a:prstGeom prst="rect">
            <a:avLst/>
          </a:prstGeom>
        </p:spPr>
      </p:pic>
      <p:pic>
        <p:nvPicPr>
          <p:cNvPr id="5" name="мольберт Рисунок 4"/>
          <p:cNvPicPr>
            <a:picLocks noChangeAspect="1"/>
          </p:cNvPicPr>
          <p:nvPr/>
        </p:nvPicPr>
        <p:blipFill rotWithShape="1">
          <a:blip r:embed="rId2"/>
          <a:srcRect l="27388" t="6866" r="31221"/>
          <a:stretch>
            <a:fillRect/>
          </a:stretch>
        </p:blipFill>
        <p:spPr>
          <a:xfrm>
            <a:off x="4753242" y="1312540"/>
            <a:ext cx="4716058" cy="5968927"/>
          </a:xfrm>
          <a:prstGeom prst="rect">
            <a:avLst/>
          </a:prstGeom>
        </p:spPr>
      </p:pic>
      <p:pic>
        <p:nvPicPr>
          <p:cNvPr id="6" name="малина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332" y="2336329"/>
            <a:ext cx="2440940" cy="1931592"/>
          </a:xfrm>
          <a:prstGeom prst="rect">
            <a:avLst/>
          </a:prstGeom>
        </p:spPr>
      </p:pic>
      <p:pic>
        <p:nvPicPr>
          <p:cNvPr id="7" name="сапоги 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707" y="2259524"/>
            <a:ext cx="2184851" cy="2184851"/>
          </a:xfrm>
          <a:prstGeom prst="rect">
            <a:avLst/>
          </a:prstGeom>
        </p:spPr>
      </p:pic>
      <p:pic>
        <p:nvPicPr>
          <p:cNvPr id="8" name="колесо 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987" y="2269698"/>
            <a:ext cx="2082065" cy="2082065"/>
          </a:xfrm>
          <a:prstGeom prst="rect">
            <a:avLst/>
          </a:prstGeom>
        </p:spPr>
      </p:pic>
      <p:pic>
        <p:nvPicPr>
          <p:cNvPr id="9" name="лопата 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19" y="1734550"/>
            <a:ext cx="2780232" cy="2849069"/>
          </a:xfrm>
          <a:prstGeom prst="rect">
            <a:avLst/>
          </a:prstGeom>
        </p:spPr>
      </p:pic>
      <p:pic>
        <p:nvPicPr>
          <p:cNvPr id="10" name="ракета 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8430">
            <a:off x="5767260" y="1935634"/>
            <a:ext cx="2832629" cy="2832629"/>
          </a:xfrm>
          <a:prstGeom prst="rect">
            <a:avLst/>
          </a:prstGeom>
        </p:spPr>
      </p:pic>
      <p:pic>
        <p:nvPicPr>
          <p:cNvPr id="11" name="молоко 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821" y="2210526"/>
            <a:ext cx="1692889" cy="2264328"/>
          </a:xfrm>
          <a:prstGeom prst="rect">
            <a:avLst/>
          </a:prstGeom>
        </p:spPr>
      </p:pic>
      <p:pic>
        <p:nvPicPr>
          <p:cNvPr id="15" name="молоток 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640" y="1987865"/>
            <a:ext cx="2397843" cy="2397843"/>
          </a:xfrm>
          <a:prstGeom prst="rect">
            <a:avLst/>
          </a:prstGeom>
        </p:spPr>
      </p:pic>
      <p:pic>
        <p:nvPicPr>
          <p:cNvPr id="18" name="машина 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771" y="2444413"/>
            <a:ext cx="2585105" cy="2075771"/>
          </a:xfrm>
          <a:prstGeom prst="rect">
            <a:avLst/>
          </a:prstGeom>
        </p:spPr>
      </p:pic>
      <p:pic>
        <p:nvPicPr>
          <p:cNvPr id="19" name="собака Рисунок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590" y="1898720"/>
            <a:ext cx="1831469" cy="2576134"/>
          </a:xfrm>
          <a:prstGeom prst="rect">
            <a:avLst/>
          </a:prstGeom>
        </p:spPr>
      </p:pic>
      <p:pic>
        <p:nvPicPr>
          <p:cNvPr id="20" name="бананы Рисунок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684" y="2089607"/>
            <a:ext cx="2217251" cy="20776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73" y="96254"/>
            <a:ext cx="918713" cy="854242"/>
          </a:xfrm>
          <a:prstGeom prst="rect">
            <a:avLst/>
          </a:prstGeom>
        </p:spPr>
      </p:pic>
      <p:pic>
        <p:nvPicPr>
          <p:cNvPr id="12" name="кубок Рисунок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327" y="3809812"/>
            <a:ext cx="2636270" cy="3048188"/>
          </a:xfrm>
          <a:prstGeom prst="rect">
            <a:avLst/>
          </a:prstGeom>
        </p:spPr>
      </p:pic>
      <p:pic>
        <p:nvPicPr>
          <p:cNvPr id="92" name="Picture 91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0645" y="2968625"/>
            <a:ext cx="3295650" cy="3590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7</cp:revision>
  <dcterms:created xsi:type="dcterms:W3CDTF">2024-04-24T07:08:00Z</dcterms:created>
  <dcterms:modified xsi:type="dcterms:W3CDTF">2024-07-02T22:05:01Z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C87E756F3A5448B2910CBC7E293F0BB1_12</vt:lpwstr>
  </property>
  <property fmtid="{D5CDD505-2E9C-101B-9397-08002B2CF9AE}" pid="3" name="KSOProductBuildVer">
    <vt:lpwstr>1033-12.2.0.17119</vt:lpwstr>
  </property>
</Properties>
</file>