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29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audio" Target="../media/media1.mp3"/><Relationship Id="rId19" Type="http://schemas.microsoft.com/office/2007/relationships/media" Target="../media/media1.mp3"/><Relationship Id="rId20" Type="http://schemas.openxmlformats.org/officeDocument/2006/relationships/image" Target="../media/image18.png"/><Relationship Id="rId21" Type="http://schemas.openxmlformats.org/officeDocument/2006/relationships/tags" Target="../tags/tag1.xml"/><Relationship Id="rId22" Type="http://schemas.openxmlformats.org/officeDocument/2006/relationships/image" Target="../media/image19.png"/><Relationship Id="rId23" Type="http://schemas.openxmlformats.org/officeDocument/2006/relationships/slideLayout" Target="../slideLayouts/slideLayout1.xml"/><Relationship Id="rId2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76221" y="-193094"/>
            <a:ext cx="1194920" cy="11034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35" name="9995f43f5fa9558407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430000" y="4813516"/>
            <a:ext cx="487363" cy="487363"/>
          </a:xfrm>
          <a:prstGeom prst="rect">
            <a:avLst/>
          </a:prstGeom>
        </p:spPr>
      </p:pic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620" y="2228850"/>
            <a:ext cx="20574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133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7</cp:revision>
  <dcterms:created xsi:type="dcterms:W3CDTF">2024-04-15T20:18:00Z</dcterms:created>
  <dcterms:modified xsi:type="dcterms:W3CDTF">2024-06-12T14:36:11Z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</Properties>
</file>