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F53A7-0C7A-4D2C-9AD1-27B4FD15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F7B509A-DDFC-406A-9FFB-30E0C555F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5C8BF-C6AE-46ED-B8B1-75545146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633F01-E8D2-4F50-9A4E-8ACAFCFA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151AE-82F3-41FD-BDB4-8F0BDBEC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827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D8C2C-A297-4870-B162-A4FD8D75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AB9A848-E30B-4C08-B47A-90BCB2D4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6EBD20-84AC-4474-A8E5-94C1F656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48143-13A4-43F2-BBA0-19828FB1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B3EE47-CB0A-4750-8595-0708DA44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703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D4279B-5732-48C2-9304-13C74F8A7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580403-868F-4654-8D6B-E3E46FA67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762941-7824-4CAD-B1B0-55378B11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CACA7A-E3E4-49C0-ADC5-D56BC500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B886049-7471-4762-90AB-3BBA8619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13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6E643-BC4D-42A5-8B46-109B9A002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E5F9DA-34FF-4A64-BC47-166E2A262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7A017D-F7BA-4BBA-A8A3-46EB084A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D85F34A-58DF-41FA-824F-E26C92BE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9DD1CF-5EFC-4C1B-900C-68738447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51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18C5F-E274-4F01-BD30-569CD4E3C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C3E9AEF-0784-4956-9006-08B7DFC3F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36F838-B47F-4477-8DF7-4BF7B9D8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793639-8D75-482B-A32C-21ABC1EE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1403CA-E9DF-4702-9959-50FB8173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3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A33B1-BD82-4CE2-B2CC-F13B23DF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F67B31-F9BD-49DD-9BB0-27861530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9324EC5-50A9-41E3-8A95-4D35D1478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9FA556-2330-420A-A860-6E3BE5BF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4B13E35-08B6-4C33-8EBC-7A97221E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730D2-1005-4DD8-B498-2D492A01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235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E535C-0043-4920-9FAE-54BE79D4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D7DBA2-C445-47C3-BAA0-AEF87114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83912-2BE2-43CC-8F44-94A0B3214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36B764F-B758-46D5-94D9-4B226883B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35529-8D6C-470F-957F-473B17CA1B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E109B9F-F3A6-428F-86A0-8B194A51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828CB4-401D-42FA-B394-4BBD9DCA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EBFA846-1E1F-4BEB-BF8B-9B45C815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63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9D163-8D5F-486E-BC22-A33EECFF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4EE9F31-01FE-4E73-AD74-044C501A9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F46FD5-61F4-42B3-9B7B-615932F0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0E68DE1-1C91-4C9C-8BA2-6FCE683C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124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DF099BB-0820-4E2F-882B-8F5DCC32A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5F72881-0345-48B9-AFB3-8855CA3D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E6026BE-BBF1-4020-B262-B3948B7E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127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D71D8-24EC-4CF4-ACA7-95674C7D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C95E0AE-E450-406B-A40E-12CD71257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DDD365-4461-4402-BC5F-B7945C99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A497B3-0F70-4B09-9DB0-1C95C6B5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0BBF940-2F1F-44C6-8DE7-3BD8047F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0613F30-C1CB-44FE-9832-E96139F0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461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F8C6A-3E6C-4035-A412-EF0BC3D7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4905382-7BE9-4C8C-8D79-4A98E6A8F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6977214-FB86-4268-9118-B2BEA5FFE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42B290-097B-4933-BE1D-FE380704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7BFA71D-60AF-4B26-BA6D-48A87336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111063-7992-47D1-8F94-E9489B2F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7517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036BCCC-C202-4020-9BEF-DEC128ED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69C123-E923-43A8-AE25-4C994F0EE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EF49F9-B23C-4B57-906F-6842F4373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D3D46-9D31-4511-8E5F-F63F6280520E}" type="datetimeFigureOut">
              <a:rPr lang="uk-UA" smtClean="0"/>
              <a:t>02.12.2024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9E78E3-AB91-406C-92E8-DEA6A289A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0F489E-5858-40A9-8E77-B9756CEA8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79906-1824-4DB7-9544-3AC3DEDDE86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451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2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3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microsoft.com/office/2007/relationships/hdphoto" Target="../media/hdphoto4.wdp"/><Relationship Id="rId31" Type="http://schemas.openxmlformats.org/officeDocument/2006/relationships/image" Target="../media/image26.png"/><Relationship Id="rId32" Type="http://schemas.microsoft.com/office/2007/relationships/hdphoto" Target="../media/hdphoto5.wdp"/><Relationship Id="rId33" Type="http://schemas.openxmlformats.org/officeDocument/2006/relationships/image" Target="../media/image27.png"/><Relationship Id="rId34" Type="http://schemas.microsoft.com/office/2007/relationships/hdphoto" Target="../media/hdphoto6.wdp"/><Relationship Id="rId35" Type="http://schemas.openxmlformats.org/officeDocument/2006/relationships/image" Target="../media/image28.png"/><Relationship Id="rId36" Type="http://schemas.microsoft.com/office/2007/relationships/hdphoto" Target="../media/hdphoto7.wdp"/><Relationship Id="rId37" Type="http://schemas.openxmlformats.org/officeDocument/2006/relationships/image" Target="../media/image29.png"/><Relationship Id="rId38" Type="http://schemas.microsoft.com/office/2007/relationships/hdphoto" Target="../media/hdphoto8.wdp"/><Relationship Id="rId39" Type="http://schemas.openxmlformats.org/officeDocument/2006/relationships/image" Target="../media/image30.png"/><Relationship Id="rId40" Type="http://schemas.microsoft.com/office/2007/relationships/hdphoto" Target="../media/hdphoto9.wdp"/><Relationship Id="rId41" Type="http://schemas.openxmlformats.org/officeDocument/2006/relationships/image" Target="../media/image31.png"/><Relationship Id="rId42" Type="http://schemas.microsoft.com/office/2007/relationships/hdphoto" Target="../media/hdphoto10.wdp"/><Relationship Id="rId43" Type="http://schemas.openxmlformats.org/officeDocument/2006/relationships/image" Target="../media/image32.png"/><Relationship Id="rId44" Type="http://schemas.openxmlformats.org/officeDocument/2006/relationships/image" Target="../media/image33.png"/><Relationship Id="rId45" Type="http://schemas.openxmlformats.org/officeDocument/2006/relationships/image" Target="../media/image34.png"/><Relationship Id="rId46" Type="http://schemas.openxmlformats.org/officeDocument/2006/relationships/image" Target="../media/image35.png"/><Relationship Id="rId47" Type="http://schemas.openxmlformats.org/officeDocument/2006/relationships/image" Target="../media/image36.png"/><Relationship Id="rId48" Type="http://schemas.openxmlformats.org/officeDocument/2006/relationships/image" Target="../media/image37.png"/><Relationship Id="rId49" Type="http://schemas.openxmlformats.org/officeDocument/2006/relationships/image" Target="../media/image38.png"/><Relationship Id="rId50" Type="http://schemas.openxmlformats.org/officeDocument/2006/relationships/image" Target="../media/image39.png"/><Relationship Id="rId51" Type="http://schemas.openxmlformats.org/officeDocument/2006/relationships/image" Target="../media/image40.png"/><Relationship Id="rId52" Type="http://schemas.openxmlformats.org/officeDocument/2006/relationships/image" Target="../media/image41.png"/><Relationship Id="rId53" Type="http://schemas.openxmlformats.org/officeDocument/2006/relationships/image" Target="../media/image42.png"/><Relationship Id="rId54" Type="http://schemas.openxmlformats.org/officeDocument/2006/relationships/image" Target="../media/image43.png"/><Relationship Id="rId55" Type="http://schemas.openxmlformats.org/officeDocument/2006/relationships/image" Target="../media/image44.png"/><Relationship Id="rId56" Type="http://schemas.openxmlformats.org/officeDocument/2006/relationships/image" Target="../media/image45.png"/><Relationship Id="rId57" Type="http://schemas.openxmlformats.org/officeDocument/2006/relationships/image" Target="../media/image46.png"/><Relationship Id="rId58" Type="http://schemas.openxmlformats.org/officeDocument/2006/relationships/image" Target="../media/image47.png"/><Relationship Id="rId59" Type="http://schemas.microsoft.com/office/2007/relationships/hdphoto" Target="../media/hdphoto11.wdp"/><Relationship Id="rId60" Type="http://schemas.openxmlformats.org/officeDocument/2006/relationships/image" Target="../media/image48.png"/><Relationship Id="rId61" Type="http://schemas.openxmlformats.org/officeDocument/2006/relationships/image" Target="../media/image49.png"/><Relationship Id="rId62" Type="http://schemas.openxmlformats.org/officeDocument/2006/relationships/image" Target="../media/image50.png"/><Relationship Id="rId63" Type="http://schemas.openxmlformats.org/officeDocument/2006/relationships/image" Target="../media/image51.png"/><Relationship Id="rId64" Type="http://schemas.openxmlformats.org/officeDocument/2006/relationships/image" Target="../media/image52.png"/><Relationship Id="rId65" Type="http://schemas.openxmlformats.org/officeDocument/2006/relationships/image" Target="../media/image53.png"/><Relationship Id="rId66" Type="http://schemas.openxmlformats.org/officeDocument/2006/relationships/image" Target="../media/image54.png"/><Relationship Id="rId67" Type="http://schemas.openxmlformats.org/officeDocument/2006/relationships/image" Target="../media/image55.png"/><Relationship Id="rId68" Type="http://schemas.openxmlformats.org/officeDocument/2006/relationships/image" Target="../media/image56.png"/><Relationship Id="rId69" Type="http://schemas.openxmlformats.org/officeDocument/2006/relationships/image" Target="../media/image57.png"/><Relationship Id="rId70" Type="http://schemas.openxmlformats.org/officeDocument/2006/relationships/image" Target="../media/image58.png"/><Relationship Id="rId71" Type="http://schemas.microsoft.com/office/2007/relationships/hdphoto" Target="../media/hdphoto12.wdp"/><Relationship Id="rId72" Type="http://schemas.openxmlformats.org/officeDocument/2006/relationships/image" Target="../media/image59.png"/><Relationship Id="rId73" Type="http://schemas.openxmlformats.org/officeDocument/2006/relationships/image" Target="../media/image60.png"/><Relationship Id="rId74" Type="http://schemas.openxmlformats.org/officeDocument/2006/relationships/image" Target="../media/image61.png"/><Relationship Id="rId75" Type="http://schemas.openxmlformats.org/officeDocument/2006/relationships/image" Target="../media/image62.png"/><Relationship Id="rId76" Type="http://schemas.openxmlformats.org/officeDocument/2006/relationships/image" Target="../media/image63.png"/><Relationship Id="rId77" Type="http://schemas.openxmlformats.org/officeDocument/2006/relationships/image" Target="../media/image64.png"/><Relationship Id="rId78" Type="http://schemas.openxmlformats.org/officeDocument/2006/relationships/image" Target="../media/image65.png"/><Relationship Id="rId79" Type="http://schemas.openxmlformats.org/officeDocument/2006/relationships/image" Target="../media/image66.png"/><Relationship Id="rId80" Type="http://schemas.openxmlformats.org/officeDocument/2006/relationships/image" Target="../media/image67.png"/><Relationship Id="rId81" Type="http://schemas.openxmlformats.org/officeDocument/2006/relationships/image" Target="../media/image68.png"/><Relationship Id="rId82" Type="http://schemas.openxmlformats.org/officeDocument/2006/relationships/image" Target="../media/image69.png"/><Relationship Id="rId83" Type="http://schemas.openxmlformats.org/officeDocument/2006/relationships/image" Target="../media/image70.png"/><Relationship Id="rId84" Type="http://schemas.microsoft.com/office/2007/relationships/hdphoto" Target="../media/hdphoto13.wdp"/><Relationship Id="rId85" Type="http://schemas.openxmlformats.org/officeDocument/2006/relationships/image" Target="../media/image71.png"/><Relationship Id="rId86" Type="http://schemas.openxmlformats.org/officeDocument/2006/relationships/image" Target="../media/image72.png"/><Relationship Id="rId87" Type="http://schemas.openxmlformats.org/officeDocument/2006/relationships/image" Target="../media/image73.png"/><Relationship Id="rId88" Type="http://schemas.openxmlformats.org/officeDocument/2006/relationships/image" Target="../media/image74.png"/><Relationship Id="rId89" Type="http://schemas.openxmlformats.org/officeDocument/2006/relationships/image" Target="../media/image75.png"/><Relationship Id="rId90" Type="http://schemas.openxmlformats.org/officeDocument/2006/relationships/image" Target="../media/image76.png"/><Relationship Id="rId91" Type="http://schemas.openxmlformats.org/officeDocument/2006/relationships/image" Target="../media/image77.png"/><Relationship Id="rId92" Type="http://schemas.openxmlformats.org/officeDocument/2006/relationships/image" Target="../media/image78.png"/><Relationship Id="rId93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499F9C-0ED8-498B-8049-1278F051C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BEEB5C-1E52-4239-90C3-0D42CD88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84" y="3425401"/>
            <a:ext cx="1688805" cy="17579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0E81BC-A39A-4B5C-B5EC-6E2D03F04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145" y="1626782"/>
            <a:ext cx="2137144" cy="2137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CF1F5B-4086-4DC0-8D72-9B150B8B4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743">
            <a:off x="8165041" y="4285812"/>
            <a:ext cx="1023669" cy="8502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6258B1-202F-4CB7-813A-8F85FF840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13" y="3741620"/>
            <a:ext cx="807872" cy="807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16840D-1DAF-41E2-B2BC-182F0B69C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8125" l="7935" r="91522">
                        <a14:foregroundMark x1="29457" y1="20875" x2="18152" y2="45625"/>
                        <a14:foregroundMark x1="9022" y1="8500" x2="11522" y2="14625"/>
                        <a14:foregroundMark x1="16522" y1="4500" x2="18696" y2="12750"/>
                        <a14:foregroundMark x1="25870" y1="2375" x2="27391" y2="8875"/>
                        <a14:foregroundMark x1="35543" y1="5125" x2="34130" y2="14625"/>
                        <a14:foregroundMark x1="48043" y1="28875" x2="39130" y2="39750"/>
                        <a14:foregroundMark x1="12065" y1="35000" x2="7935" y2="35625"/>
                        <a14:foregroundMark x1="50761" y1="53750" x2="60978" y2="66875"/>
                        <a14:foregroundMark x1="72609" y1="50500" x2="85870" y2="70375"/>
                        <a14:foregroundMark x1="85870" y1="70375" x2="85870" y2="70375"/>
                        <a14:foregroundMark x1="79022" y1="78250" x2="80870" y2="98125"/>
                        <a14:foregroundMark x1="64891" y1="32750" x2="66413" y2="39750"/>
                        <a14:foregroundMark x1="72717" y1="29625" x2="75326" y2="39500"/>
                        <a14:foregroundMark x1="82609" y1="32125" x2="82935" y2="39875"/>
                        <a14:foregroundMark x1="90761" y1="35000" x2="91522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2" y="2424224"/>
            <a:ext cx="1002650" cy="8718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01CBAC-EBA6-4B77-B7CA-95AD409F8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7" y="1823484"/>
            <a:ext cx="1152393" cy="8718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C9D89F-8F2C-4112-904F-B9B6FED93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98" y="4890977"/>
            <a:ext cx="1967023" cy="19670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113789E-4668-4AF4-8B92-852078096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48" b="99478" l="2000" r="97111">
                        <a14:foregroundMark x1="3778" y1="30870" x2="5556" y2="47565"/>
                        <a14:foregroundMark x1="5556" y1="47565" x2="6778" y2="49478"/>
                        <a14:foregroundMark x1="11333" y1="43739" x2="21000" y2="58000"/>
                        <a14:foregroundMark x1="6000" y1="44000" x2="11556" y2="56174"/>
                        <a14:foregroundMark x1="11556" y1="56174" x2="14222" y2="58957"/>
                        <a14:foregroundMark x1="5333" y1="40783" x2="2333" y2="34609"/>
                        <a14:foregroundMark x1="36111" y1="8957" x2="36889" y2="34870"/>
                        <a14:foregroundMark x1="34333" y1="20609" x2="32111" y2="36435"/>
                        <a14:foregroundMark x1="32111" y1="36435" x2="34889" y2="42000"/>
                        <a14:foregroundMark x1="41000" y1="21217" x2="46444" y2="30087"/>
                        <a14:foregroundMark x1="46444" y1="30087" x2="46667" y2="41565"/>
                        <a14:foregroundMark x1="46667" y1="41565" x2="43444" y2="44174"/>
                        <a14:foregroundMark x1="64778" y1="20609" x2="61444" y2="29739"/>
                        <a14:foregroundMark x1="61444" y1="29739" x2="61333" y2="42696"/>
                        <a14:foregroundMark x1="61333" y1="42696" x2="62444" y2="45130"/>
                        <a14:foregroundMark x1="68778" y1="24348" x2="74111" y2="34522"/>
                        <a14:foregroundMark x1="74111" y1="34522" x2="74333" y2="44348"/>
                        <a14:foregroundMark x1="74333" y1="44348" x2="72333" y2="45739"/>
                        <a14:foregroundMark x1="59222" y1="24000" x2="56778" y2="35478"/>
                        <a14:foregroundMark x1="56778" y1="35478" x2="60222" y2="46087"/>
                        <a14:foregroundMark x1="65333" y1="16870" x2="66222" y2="10087"/>
                        <a14:foregroundMark x1="65778" y1="5391" x2="64444" y2="2348"/>
                        <a14:foregroundMark x1="38222" y1="70087" x2="70889" y2="89130"/>
                        <a14:foregroundMark x1="49889" y1="60000" x2="71111" y2="81826"/>
                        <a14:foregroundMark x1="19667" y1="82174" x2="31667" y2="87391"/>
                        <a14:foregroundMark x1="31667" y1="87391" x2="60778" y2="90783"/>
                        <a14:foregroundMark x1="60778" y1="90783" x2="67222" y2="90087"/>
                        <a14:foregroundMark x1="16889" y1="91826" x2="33111" y2="85304"/>
                        <a14:foregroundMark x1="33111" y1="85304" x2="40222" y2="84174"/>
                        <a14:foregroundMark x1="69778" y1="86174" x2="78111" y2="88957"/>
                        <a14:foregroundMark x1="79222" y1="79565" x2="84556" y2="90348"/>
                        <a14:foregroundMark x1="84556" y1="90348" x2="82444" y2="92522"/>
                        <a14:foregroundMark x1="52333" y1="59826" x2="40444" y2="64087"/>
                        <a14:foregroundMark x1="40444" y1="64087" x2="36111" y2="68087"/>
                        <a14:foregroundMark x1="22556" y1="88957" x2="30889" y2="96783"/>
                        <a14:foregroundMark x1="66556" y1="95217" x2="71889" y2="99652"/>
                        <a14:foregroundMark x1="92333" y1="43130" x2="82222" y2="62174"/>
                        <a14:foregroundMark x1="96111" y1="29652" x2="97111" y2="35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" y="5613991"/>
            <a:ext cx="540873" cy="691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94356CF-8CAD-41D3-8E6D-0AEBBD351E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1628" r="31727" b="14109"/>
          <a:stretch/>
        </p:blipFill>
        <p:spPr>
          <a:xfrm>
            <a:off x="1035062" y="5700808"/>
            <a:ext cx="538717" cy="7106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3AD13E-2FE3-4B44-808B-BA8560436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6085" y="4784651"/>
            <a:ext cx="2073349" cy="20733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9CC4CD3-D307-4DC3-A951-715BF07C9D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2868" r="25741" b="9458"/>
          <a:stretch/>
        </p:blipFill>
        <p:spPr>
          <a:xfrm>
            <a:off x="9776859" y="5823551"/>
            <a:ext cx="860793" cy="8837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47E0FAD-E04F-4F32-B338-738C0B2F0B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02" y="4103026"/>
            <a:ext cx="1757972" cy="175797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7C84CE3-BF3C-4BB7-856C-86CDE3B13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9440">
            <a:off x="6079103" y="5157005"/>
            <a:ext cx="815506" cy="8155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D54046F-A834-4AD6-A36E-8F8B1738334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4005" r="29363" b="15116"/>
          <a:stretch/>
        </p:blipFill>
        <p:spPr>
          <a:xfrm>
            <a:off x="5861230" y="5105293"/>
            <a:ext cx="613082" cy="6937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4B61FE6-0BC4-4E56-9D1D-7A9DA85A13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62" y="1582852"/>
            <a:ext cx="2073348" cy="207334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DF92382-5E5D-4A41-871E-4C722B9AA72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15441" r="31383" b="14538"/>
          <a:stretch/>
        </p:blipFill>
        <p:spPr>
          <a:xfrm>
            <a:off x="9620135" y="2313085"/>
            <a:ext cx="587121" cy="69696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83106D0-FFA8-4CDD-BF48-9B11B8CC18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7" y="1177652"/>
            <a:ext cx="1757973" cy="175797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7C8495E-F820-4B1A-A172-8BBF1DE6F20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6589" r="30262" b="13333"/>
          <a:stretch/>
        </p:blipFill>
        <p:spPr>
          <a:xfrm>
            <a:off x="2981547" y="1924494"/>
            <a:ext cx="667493" cy="7708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F4ED0D-6CF2-447B-82B9-D7739C4B0F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26172" y1="14355" x2="26855" y2="20508"/>
                        <a14:foregroundMark x1="73633" y1="10059" x2="75488" y2="14355"/>
                        <a14:foregroundMark x1="25000" y1="16211" x2="30566" y2="2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97" y="1489109"/>
            <a:ext cx="1757973" cy="175797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04AA2A-D3FB-4DFC-94FB-6DC13132F7D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30" y="2754974"/>
            <a:ext cx="1506162" cy="150616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2C2FCF1-966A-42F0-8426-82773D822D9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2157" r="29914" b="15441"/>
          <a:stretch/>
        </p:blipFill>
        <p:spPr>
          <a:xfrm rot="366139">
            <a:off x="4445076" y="3425401"/>
            <a:ext cx="598474" cy="735027"/>
          </a:xfrm>
          <a:prstGeom prst="rect">
            <a:avLst/>
          </a:prstGeom>
        </p:spPr>
      </p:pic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C5FCE349-BCBE-495B-AE20-CF6BAC773B79}"/>
              </a:ext>
            </a:extLst>
          </p:cNvPr>
          <p:cNvSpPr/>
          <p:nvPr/>
        </p:nvSpPr>
        <p:spPr>
          <a:xfrm>
            <a:off x="10881853" y="371484"/>
            <a:ext cx="862432" cy="6386538"/>
          </a:xfrm>
          <a:custGeom>
            <a:avLst/>
            <a:gdLst>
              <a:gd name="connsiteX0" fmla="*/ 0 w 862432"/>
              <a:gd name="connsiteY0" fmla="*/ 143742 h 6386538"/>
              <a:gd name="connsiteX1" fmla="*/ 143742 w 862432"/>
              <a:gd name="connsiteY1" fmla="*/ 0 h 6386538"/>
              <a:gd name="connsiteX2" fmla="*/ 718690 w 862432"/>
              <a:gd name="connsiteY2" fmla="*/ 0 h 6386538"/>
              <a:gd name="connsiteX3" fmla="*/ 862432 w 862432"/>
              <a:gd name="connsiteY3" fmla="*/ 143742 h 6386538"/>
              <a:gd name="connsiteX4" fmla="*/ 862432 w 862432"/>
              <a:gd name="connsiteY4" fmla="*/ 820183 h 6386538"/>
              <a:gd name="connsiteX5" fmla="*/ 862432 w 862432"/>
              <a:gd name="connsiteY5" fmla="*/ 1252661 h 6386538"/>
              <a:gd name="connsiteX6" fmla="*/ 862432 w 862432"/>
              <a:gd name="connsiteY6" fmla="*/ 1624149 h 6386538"/>
              <a:gd name="connsiteX7" fmla="*/ 862432 w 862432"/>
              <a:gd name="connsiteY7" fmla="*/ 2056627 h 6386538"/>
              <a:gd name="connsiteX8" fmla="*/ 862432 w 862432"/>
              <a:gd name="connsiteY8" fmla="*/ 2550096 h 6386538"/>
              <a:gd name="connsiteX9" fmla="*/ 862432 w 862432"/>
              <a:gd name="connsiteY9" fmla="*/ 3104555 h 6386538"/>
              <a:gd name="connsiteX10" fmla="*/ 862432 w 862432"/>
              <a:gd name="connsiteY10" fmla="*/ 3537034 h 6386538"/>
              <a:gd name="connsiteX11" fmla="*/ 862432 w 862432"/>
              <a:gd name="connsiteY11" fmla="*/ 4213474 h 6386538"/>
              <a:gd name="connsiteX12" fmla="*/ 862432 w 862432"/>
              <a:gd name="connsiteY12" fmla="*/ 4767934 h 6386538"/>
              <a:gd name="connsiteX13" fmla="*/ 862432 w 862432"/>
              <a:gd name="connsiteY13" fmla="*/ 5444374 h 6386538"/>
              <a:gd name="connsiteX14" fmla="*/ 862432 w 862432"/>
              <a:gd name="connsiteY14" fmla="*/ 6242796 h 6386538"/>
              <a:gd name="connsiteX15" fmla="*/ 718690 w 862432"/>
              <a:gd name="connsiteY15" fmla="*/ 6386538 h 6386538"/>
              <a:gd name="connsiteX16" fmla="*/ 143742 w 862432"/>
              <a:gd name="connsiteY16" fmla="*/ 6386538 h 6386538"/>
              <a:gd name="connsiteX17" fmla="*/ 0 w 862432"/>
              <a:gd name="connsiteY17" fmla="*/ 6242796 h 6386538"/>
              <a:gd name="connsiteX18" fmla="*/ 0 w 862432"/>
              <a:gd name="connsiteY18" fmla="*/ 5627346 h 6386538"/>
              <a:gd name="connsiteX19" fmla="*/ 0 w 862432"/>
              <a:gd name="connsiteY19" fmla="*/ 5072887 h 6386538"/>
              <a:gd name="connsiteX20" fmla="*/ 0 w 862432"/>
              <a:gd name="connsiteY20" fmla="*/ 4396446 h 6386538"/>
              <a:gd name="connsiteX21" fmla="*/ 0 w 862432"/>
              <a:gd name="connsiteY21" fmla="*/ 3902977 h 6386538"/>
              <a:gd name="connsiteX22" fmla="*/ 0 w 862432"/>
              <a:gd name="connsiteY22" fmla="*/ 3470499 h 6386538"/>
              <a:gd name="connsiteX23" fmla="*/ 0 w 862432"/>
              <a:gd name="connsiteY23" fmla="*/ 2916039 h 6386538"/>
              <a:gd name="connsiteX24" fmla="*/ 0 w 862432"/>
              <a:gd name="connsiteY24" fmla="*/ 2300589 h 6386538"/>
              <a:gd name="connsiteX25" fmla="*/ 0 w 862432"/>
              <a:gd name="connsiteY25" fmla="*/ 1624149 h 6386538"/>
              <a:gd name="connsiteX26" fmla="*/ 0 w 862432"/>
              <a:gd name="connsiteY26" fmla="*/ 1008699 h 6386538"/>
              <a:gd name="connsiteX27" fmla="*/ 0 w 862432"/>
              <a:gd name="connsiteY27" fmla="*/ 143742 h 638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62432" h="6386538" fill="none" extrusionOk="0">
                <a:moveTo>
                  <a:pt x="0" y="143742"/>
                </a:moveTo>
                <a:cubicBezTo>
                  <a:pt x="-10455" y="74938"/>
                  <a:pt x="60990" y="7201"/>
                  <a:pt x="143742" y="0"/>
                </a:cubicBezTo>
                <a:cubicBezTo>
                  <a:pt x="319063" y="-61090"/>
                  <a:pt x="469536" y="53324"/>
                  <a:pt x="718690" y="0"/>
                </a:cubicBezTo>
                <a:cubicBezTo>
                  <a:pt x="795058" y="1693"/>
                  <a:pt x="866490" y="75351"/>
                  <a:pt x="862432" y="143742"/>
                </a:cubicBezTo>
                <a:cubicBezTo>
                  <a:pt x="907581" y="474390"/>
                  <a:pt x="782884" y="603821"/>
                  <a:pt x="862432" y="820183"/>
                </a:cubicBezTo>
                <a:cubicBezTo>
                  <a:pt x="941980" y="1036545"/>
                  <a:pt x="816661" y="1096337"/>
                  <a:pt x="862432" y="1252661"/>
                </a:cubicBezTo>
                <a:cubicBezTo>
                  <a:pt x="908203" y="1408985"/>
                  <a:pt x="837208" y="1496360"/>
                  <a:pt x="862432" y="1624149"/>
                </a:cubicBezTo>
                <a:cubicBezTo>
                  <a:pt x="887656" y="1751938"/>
                  <a:pt x="811361" y="1955745"/>
                  <a:pt x="862432" y="2056627"/>
                </a:cubicBezTo>
                <a:cubicBezTo>
                  <a:pt x="913503" y="2157509"/>
                  <a:pt x="847490" y="2412231"/>
                  <a:pt x="862432" y="2550096"/>
                </a:cubicBezTo>
                <a:cubicBezTo>
                  <a:pt x="877374" y="2687961"/>
                  <a:pt x="850876" y="2954407"/>
                  <a:pt x="862432" y="3104555"/>
                </a:cubicBezTo>
                <a:cubicBezTo>
                  <a:pt x="873988" y="3254703"/>
                  <a:pt x="823451" y="3405913"/>
                  <a:pt x="862432" y="3537034"/>
                </a:cubicBezTo>
                <a:cubicBezTo>
                  <a:pt x="901413" y="3668155"/>
                  <a:pt x="822014" y="3949212"/>
                  <a:pt x="862432" y="4213474"/>
                </a:cubicBezTo>
                <a:cubicBezTo>
                  <a:pt x="902850" y="4477736"/>
                  <a:pt x="862272" y="4648213"/>
                  <a:pt x="862432" y="4767934"/>
                </a:cubicBezTo>
                <a:cubicBezTo>
                  <a:pt x="862592" y="4887655"/>
                  <a:pt x="822695" y="5257933"/>
                  <a:pt x="862432" y="5444374"/>
                </a:cubicBezTo>
                <a:cubicBezTo>
                  <a:pt x="902169" y="5630815"/>
                  <a:pt x="791676" y="6008684"/>
                  <a:pt x="862432" y="6242796"/>
                </a:cubicBezTo>
                <a:cubicBezTo>
                  <a:pt x="861752" y="6324674"/>
                  <a:pt x="802062" y="6379828"/>
                  <a:pt x="718690" y="6386538"/>
                </a:cubicBezTo>
                <a:cubicBezTo>
                  <a:pt x="603209" y="6402887"/>
                  <a:pt x="271275" y="6350575"/>
                  <a:pt x="143742" y="6386538"/>
                </a:cubicBezTo>
                <a:cubicBezTo>
                  <a:pt x="66393" y="6365941"/>
                  <a:pt x="4446" y="6309039"/>
                  <a:pt x="0" y="6242796"/>
                </a:cubicBezTo>
                <a:cubicBezTo>
                  <a:pt x="-457" y="6008993"/>
                  <a:pt x="11243" y="5873703"/>
                  <a:pt x="0" y="5627346"/>
                </a:cubicBezTo>
                <a:cubicBezTo>
                  <a:pt x="-11243" y="5380989"/>
                  <a:pt x="37798" y="5334515"/>
                  <a:pt x="0" y="5072887"/>
                </a:cubicBezTo>
                <a:cubicBezTo>
                  <a:pt x="-37798" y="4811259"/>
                  <a:pt x="50614" y="4676859"/>
                  <a:pt x="0" y="4396446"/>
                </a:cubicBezTo>
                <a:cubicBezTo>
                  <a:pt x="-50614" y="4116033"/>
                  <a:pt x="19662" y="4097733"/>
                  <a:pt x="0" y="3902977"/>
                </a:cubicBezTo>
                <a:cubicBezTo>
                  <a:pt x="-19662" y="3708221"/>
                  <a:pt x="12612" y="3577526"/>
                  <a:pt x="0" y="3470499"/>
                </a:cubicBezTo>
                <a:cubicBezTo>
                  <a:pt x="-12612" y="3363472"/>
                  <a:pt x="42471" y="3118871"/>
                  <a:pt x="0" y="2916039"/>
                </a:cubicBezTo>
                <a:cubicBezTo>
                  <a:pt x="-42471" y="2713207"/>
                  <a:pt x="40563" y="2582361"/>
                  <a:pt x="0" y="2300589"/>
                </a:cubicBezTo>
                <a:cubicBezTo>
                  <a:pt x="-40563" y="2018817"/>
                  <a:pt x="28796" y="1824798"/>
                  <a:pt x="0" y="1624149"/>
                </a:cubicBezTo>
                <a:cubicBezTo>
                  <a:pt x="-28796" y="1423500"/>
                  <a:pt x="30927" y="1160256"/>
                  <a:pt x="0" y="1008699"/>
                </a:cubicBezTo>
                <a:cubicBezTo>
                  <a:pt x="-30927" y="857142"/>
                  <a:pt x="51712" y="479642"/>
                  <a:pt x="0" y="143742"/>
                </a:cubicBezTo>
                <a:close/>
              </a:path>
              <a:path w="862432" h="6386538" stroke="0" extrusionOk="0">
                <a:moveTo>
                  <a:pt x="0" y="143742"/>
                </a:moveTo>
                <a:cubicBezTo>
                  <a:pt x="-14095" y="55661"/>
                  <a:pt x="54590" y="3665"/>
                  <a:pt x="143742" y="0"/>
                </a:cubicBezTo>
                <a:cubicBezTo>
                  <a:pt x="415176" y="-32958"/>
                  <a:pt x="462246" y="42180"/>
                  <a:pt x="718690" y="0"/>
                </a:cubicBezTo>
                <a:cubicBezTo>
                  <a:pt x="795116" y="-2252"/>
                  <a:pt x="856474" y="76584"/>
                  <a:pt x="862432" y="143742"/>
                </a:cubicBezTo>
                <a:cubicBezTo>
                  <a:pt x="864925" y="345600"/>
                  <a:pt x="806618" y="529796"/>
                  <a:pt x="862432" y="698201"/>
                </a:cubicBezTo>
                <a:cubicBezTo>
                  <a:pt x="918246" y="866606"/>
                  <a:pt x="851523" y="975509"/>
                  <a:pt x="862432" y="1191670"/>
                </a:cubicBezTo>
                <a:cubicBezTo>
                  <a:pt x="873341" y="1407831"/>
                  <a:pt x="841139" y="1660646"/>
                  <a:pt x="862432" y="1868111"/>
                </a:cubicBezTo>
                <a:cubicBezTo>
                  <a:pt x="883725" y="2075576"/>
                  <a:pt x="858586" y="2125938"/>
                  <a:pt x="862432" y="2300589"/>
                </a:cubicBezTo>
                <a:cubicBezTo>
                  <a:pt x="866278" y="2475240"/>
                  <a:pt x="841276" y="2656624"/>
                  <a:pt x="862432" y="2977030"/>
                </a:cubicBezTo>
                <a:cubicBezTo>
                  <a:pt x="883588" y="3297436"/>
                  <a:pt x="850352" y="3173837"/>
                  <a:pt x="862432" y="3348518"/>
                </a:cubicBezTo>
                <a:cubicBezTo>
                  <a:pt x="874512" y="3523199"/>
                  <a:pt x="825742" y="3628270"/>
                  <a:pt x="862432" y="3902977"/>
                </a:cubicBezTo>
                <a:cubicBezTo>
                  <a:pt x="899122" y="4177684"/>
                  <a:pt x="833510" y="4304629"/>
                  <a:pt x="862432" y="4457437"/>
                </a:cubicBezTo>
                <a:cubicBezTo>
                  <a:pt x="891354" y="4610245"/>
                  <a:pt x="833663" y="4755593"/>
                  <a:pt x="862432" y="4950905"/>
                </a:cubicBezTo>
                <a:cubicBezTo>
                  <a:pt x="891201" y="5146217"/>
                  <a:pt x="820197" y="5449263"/>
                  <a:pt x="862432" y="5627346"/>
                </a:cubicBezTo>
                <a:cubicBezTo>
                  <a:pt x="904667" y="5805429"/>
                  <a:pt x="832211" y="5990214"/>
                  <a:pt x="862432" y="6242796"/>
                </a:cubicBezTo>
                <a:cubicBezTo>
                  <a:pt x="843189" y="6325343"/>
                  <a:pt x="782036" y="6375470"/>
                  <a:pt x="718690" y="6386538"/>
                </a:cubicBezTo>
                <a:cubicBezTo>
                  <a:pt x="441715" y="6454931"/>
                  <a:pt x="394547" y="6367266"/>
                  <a:pt x="143742" y="6386538"/>
                </a:cubicBezTo>
                <a:cubicBezTo>
                  <a:pt x="63388" y="6383630"/>
                  <a:pt x="14668" y="6319203"/>
                  <a:pt x="0" y="6242796"/>
                </a:cubicBezTo>
                <a:cubicBezTo>
                  <a:pt x="-34236" y="6145687"/>
                  <a:pt x="5033" y="5997868"/>
                  <a:pt x="0" y="5871308"/>
                </a:cubicBezTo>
                <a:cubicBezTo>
                  <a:pt x="-5033" y="5744748"/>
                  <a:pt x="38864" y="5437812"/>
                  <a:pt x="0" y="5194868"/>
                </a:cubicBezTo>
                <a:cubicBezTo>
                  <a:pt x="-38864" y="4951924"/>
                  <a:pt x="63971" y="4874790"/>
                  <a:pt x="0" y="4640408"/>
                </a:cubicBezTo>
                <a:cubicBezTo>
                  <a:pt x="-63971" y="4406026"/>
                  <a:pt x="8791" y="4300506"/>
                  <a:pt x="0" y="4207930"/>
                </a:cubicBezTo>
                <a:cubicBezTo>
                  <a:pt x="-8791" y="4115354"/>
                  <a:pt x="66004" y="3928133"/>
                  <a:pt x="0" y="3653470"/>
                </a:cubicBezTo>
                <a:cubicBezTo>
                  <a:pt x="-66004" y="3378807"/>
                  <a:pt x="24174" y="3416667"/>
                  <a:pt x="0" y="3281983"/>
                </a:cubicBezTo>
                <a:cubicBezTo>
                  <a:pt x="-24174" y="3147299"/>
                  <a:pt x="39963" y="3069715"/>
                  <a:pt x="0" y="2910495"/>
                </a:cubicBezTo>
                <a:cubicBezTo>
                  <a:pt x="-39963" y="2751275"/>
                  <a:pt x="29608" y="2598756"/>
                  <a:pt x="0" y="2356035"/>
                </a:cubicBezTo>
                <a:cubicBezTo>
                  <a:pt x="-29608" y="2113314"/>
                  <a:pt x="41266" y="2133007"/>
                  <a:pt x="0" y="1923557"/>
                </a:cubicBezTo>
                <a:cubicBezTo>
                  <a:pt x="-41266" y="1714107"/>
                  <a:pt x="23519" y="1602560"/>
                  <a:pt x="0" y="1308107"/>
                </a:cubicBezTo>
                <a:cubicBezTo>
                  <a:pt x="-23519" y="1013654"/>
                  <a:pt x="30480" y="965863"/>
                  <a:pt x="0" y="875628"/>
                </a:cubicBezTo>
                <a:cubicBezTo>
                  <a:pt x="-30480" y="785393"/>
                  <a:pt x="71254" y="380238"/>
                  <a:pt x="0" y="143742"/>
                </a:cubicBezTo>
                <a:close/>
              </a:path>
            </a:pathLst>
          </a:custGeom>
          <a:ln w="5715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F51C2B4-353C-4624-8816-EB3601B18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99" y="330288"/>
            <a:ext cx="909575" cy="7554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3452C89-5B75-4EA4-9992-2970586CF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2" y="930871"/>
            <a:ext cx="991108" cy="74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051800F-C1B0-43C8-AB53-E11F1E3007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1" t="11628" r="31727" b="14109"/>
          <a:stretch/>
        </p:blipFill>
        <p:spPr>
          <a:xfrm>
            <a:off x="11066848" y="1573625"/>
            <a:ext cx="482427" cy="63637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684D413-8C30-4319-A21E-27BE660D08C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12868" r="25741" b="9458"/>
          <a:stretch/>
        </p:blipFill>
        <p:spPr>
          <a:xfrm>
            <a:off x="10985715" y="2234256"/>
            <a:ext cx="592026" cy="60779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5584D5B-E239-4221-9F73-F6754CE8F0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4005" r="29363" b="15116"/>
          <a:stretch/>
        </p:blipFill>
        <p:spPr>
          <a:xfrm>
            <a:off x="11030134" y="2832930"/>
            <a:ext cx="521991" cy="59068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7CE22E8-DBC4-4B77-B56A-E8572787783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15441" r="31383" b="14538"/>
          <a:stretch/>
        </p:blipFill>
        <p:spPr>
          <a:xfrm>
            <a:off x="11016142" y="3413903"/>
            <a:ext cx="570519" cy="67726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97A466E-0C0C-4325-8899-CA923A4B14F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6589" r="30262" b="13333"/>
          <a:stretch/>
        </p:blipFill>
        <p:spPr>
          <a:xfrm>
            <a:off x="11028213" y="4121107"/>
            <a:ext cx="611936" cy="7067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34413B2-A771-4218-9D85-E4EAFD80767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6512" r="26285" b="8062"/>
          <a:stretch/>
        </p:blipFill>
        <p:spPr>
          <a:xfrm>
            <a:off x="11051103" y="4798200"/>
            <a:ext cx="520909" cy="61205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56DB296-881C-4FA4-BB6A-6EDB139A8ED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2157" r="29914" b="15441"/>
          <a:stretch/>
        </p:blipFill>
        <p:spPr>
          <a:xfrm>
            <a:off x="11123479" y="5410250"/>
            <a:ext cx="491879" cy="60411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F6FCB4A-4144-40FC-A764-38477B64BF2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721" y="4830855"/>
            <a:ext cx="2027145" cy="20271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472B75-BCB7-4C65-B8D7-B20CC1DFBFD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919" b="90000" l="2162" r="98919">
                        <a14:foregroundMark x1="69189" y1="10270" x2="66216" y2="38108"/>
                        <a14:foregroundMark x1="87027" y1="9459" x2="88108" y2="34595"/>
                        <a14:foregroundMark x1="97838" y1="33514" x2="99189" y2="43243"/>
                        <a14:foregroundMark x1="87568" y1="55676" x2="83514" y2="59730"/>
                        <a14:foregroundMark x1="66757" y1="55676" x2="73514" y2="60541"/>
                        <a14:foregroundMark x1="12432" y1="42703" x2="9189" y2="63243"/>
                        <a14:foregroundMark x1="5676" y1="61622" x2="2162" y2="65405"/>
                        <a14:foregroundMark x1="10000" y1="82973" x2="14324" y2="86486"/>
                        <a14:foregroundMark x1="25676" y1="87568" x2="31892" y2="8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93" y="1865786"/>
            <a:ext cx="698061" cy="6980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B6A46A9-2652-4B98-A533-C6ACC931CBF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23952" y1="47183" x2="31737" y2="732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27031">
            <a:off x="6231600" y="1481143"/>
            <a:ext cx="1279865" cy="108826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F2958DC-7FC6-4D25-9279-EBD5943A56AB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5" t="6512" r="26285" b="8062"/>
          <a:stretch/>
        </p:blipFill>
        <p:spPr>
          <a:xfrm>
            <a:off x="6901484" y="2213562"/>
            <a:ext cx="637000" cy="74845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5F0993DA-38ED-479E-8B64-6FE8D59D753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512" b="90000" l="5472" r="97547">
                        <a14:foregroundMark x1="10189" y1="31860" x2="5849" y2="27907"/>
                        <a14:foregroundMark x1="25283" y1="11860" x2="25849" y2="7674"/>
                        <a14:foregroundMark x1="35660" y1="7209" x2="35660" y2="6512"/>
                        <a14:foregroundMark x1="66226" y1="42791" x2="71887" y2="60000"/>
                        <a14:foregroundMark x1="93019" y1="67209" x2="97547" y2="60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53764" y="4533759"/>
            <a:ext cx="877113" cy="7116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5116200-3B33-4D4C-BCD3-FF860D9EFA6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26486" y1="45223" x2="30000" y2="50318"/>
                        <a14:foregroundMark x1="20541" y1="59554" x2="23243" y2="58280"/>
                        <a14:foregroundMark x1="36216" y1="45223" x2="37568" y2="48408"/>
                        <a14:foregroundMark x1="45135" y1="52548" x2="46216" y2="57006"/>
                        <a14:foregroundMark x1="70541" y1="51592" x2="81622" y2="63376"/>
                        <a14:foregroundMark x1="85676" y1="45860" x2="87568" y2="48408"/>
                        <a14:foregroundMark x1="81351" y1="33758" x2="81892" y2="35987"/>
                        <a14:foregroundMark x1="71351" y1="30892" x2="72162" y2="33439"/>
                        <a14:foregroundMark x1="63243" y1="41720" x2="63784" y2="44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7810">
            <a:off x="3601964" y="2892245"/>
            <a:ext cx="1203053" cy="102096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D7B6CCD-49A8-4C13-A9FA-7D5A920328C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5079" b="97778" l="9970" r="89426">
                        <a14:foregroundMark x1="26586" y1="56190" x2="38671" y2="77143"/>
                        <a14:foregroundMark x1="24169" y1="92698" x2="28399" y2="98095"/>
                        <a14:foregroundMark x1="54683" y1="19048" x2="60423" y2="33968"/>
                        <a14:foregroundMark x1="69789" y1="5079" x2="72810" y2="50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0412" y="5141541"/>
            <a:ext cx="992894" cy="94489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DDA1B2C-A9FA-4E4F-88A5-FE3B4FA2CE1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154">
                        <a14:foregroundMark x1="11846" y1="38158" x2="11846" y2="50263"/>
                        <a14:foregroundMark x1="16615" y1="22632" x2="24000" y2="31316"/>
                        <a14:foregroundMark x1="31538" y1="23158" x2="36308" y2="34211"/>
                        <a14:foregroundMark x1="36308" y1="34211" x2="36308" y2="34211"/>
                        <a14:foregroundMark x1="41231" y1="38684" x2="44615" y2="46579"/>
                        <a14:foregroundMark x1="59231" y1="39737" x2="60769" y2="49474"/>
                        <a14:foregroundMark x1="68308" y1="21579" x2="70000" y2="30263"/>
                        <a14:foregroundMark x1="78308" y1="24211" x2="81538" y2="32895"/>
                        <a14:foregroundMark x1="87231" y1="40526" x2="90154" y2="48947"/>
                        <a14:foregroundMark x1="73077" y1="48947" x2="76923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3016">
            <a:off x="2945541" y="5310367"/>
            <a:ext cx="1221069" cy="71385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92EAA0A-E220-4B0A-A268-09AE4342A09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29293" y1="34959" x2="29293" y2="34959"/>
                        <a14:foregroundMark x1="30303" y1="73171" x2="30303" y2="73171"/>
                        <a14:foregroundMark x1="23232" y1="59350" x2="23232" y2="593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807" y="1670217"/>
            <a:ext cx="755631" cy="9388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7045CE59-71FA-4D4E-A6A4-543EADC01C49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923" r="9965" b="14537"/>
          <a:stretch/>
        </p:blipFill>
        <p:spPr>
          <a:xfrm>
            <a:off x="3481354" y="5895753"/>
            <a:ext cx="837658" cy="75603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202A219-C7E1-4900-A098-EC7CE42AEFEA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12923" r="9965" b="14537"/>
          <a:stretch/>
        </p:blipFill>
        <p:spPr>
          <a:xfrm>
            <a:off x="10985962" y="6037741"/>
            <a:ext cx="727444" cy="656556"/>
          </a:xfrm>
          <a:prstGeom prst="rect">
            <a:avLst/>
          </a:prstGeom>
        </p:spPr>
      </p:pic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894EA32-7C2B-4412-8B08-57A9C096E281}"/>
              </a:ext>
            </a:extLst>
          </p:cNvPr>
          <p:cNvGrpSpPr/>
          <p:nvPr/>
        </p:nvGrpSpPr>
        <p:grpSpPr>
          <a:xfrm>
            <a:off x="574159" y="102180"/>
            <a:ext cx="9983972" cy="6549603"/>
            <a:chOff x="574159" y="102180"/>
            <a:chExt cx="9983972" cy="6549603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10B52429-0F98-4935-AB08-F1994626DD39}"/>
                </a:ext>
              </a:extLst>
            </p:cNvPr>
            <p:cNvSpPr/>
            <p:nvPr/>
          </p:nvSpPr>
          <p:spPr>
            <a:xfrm>
              <a:off x="574159" y="102180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5" name="Групувати 84">
              <a:extLst>
                <a:ext uri="{FF2B5EF4-FFF2-40B4-BE49-F238E27FC236}">
                  <a16:creationId xmlns:a16="http://schemas.microsoft.com/office/drawing/2014/main" id="{1F71C3F6-F4CD-45FC-B35C-C24D45DDE445}"/>
                </a:ext>
              </a:extLst>
            </p:cNvPr>
            <p:cNvGrpSpPr/>
            <p:nvPr/>
          </p:nvGrpSpPr>
          <p:grpSpPr>
            <a:xfrm>
              <a:off x="895378" y="599674"/>
              <a:ext cx="9195355" cy="5960955"/>
              <a:chOff x="895378" y="599674"/>
              <a:chExt cx="9195355" cy="5960955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F0276E7B-0DBB-4407-8131-13CB2A817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378" y="599674"/>
                <a:ext cx="9195355" cy="5705433"/>
              </a:xfrm>
              <a:prstGeom prst="roundRect">
                <a:avLst/>
              </a:prstGeom>
            </p:spPr>
          </p:pic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7E3D807F-A2CF-4653-8EE6-8C9FFC720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5823" y="4975356"/>
                <a:ext cx="2197553" cy="1236426"/>
              </a:xfrm>
              <a:prstGeom prst="rect">
                <a:avLst/>
              </a:prstGeom>
            </p:spPr>
          </p:pic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03E58D67-EA7E-4EB0-A236-6678DEA260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9067" y="3537066"/>
                <a:ext cx="3023563" cy="3023563"/>
              </a:xfrm>
              <a:prstGeom prst="rect">
                <a:avLst/>
              </a:prstGeom>
            </p:spPr>
          </p:pic>
        </p:grpSp>
      </p:grpSp>
      <p:grpSp>
        <p:nvGrpSpPr>
          <p:cNvPr id="87" name="Групувати 86">
            <a:extLst>
              <a:ext uri="{FF2B5EF4-FFF2-40B4-BE49-F238E27FC236}">
                <a16:creationId xmlns:a16="http://schemas.microsoft.com/office/drawing/2014/main" id="{9E2D308E-CE59-4041-964E-5DF2327E8B35}"/>
              </a:ext>
            </a:extLst>
          </p:cNvPr>
          <p:cNvGrpSpPr/>
          <p:nvPr/>
        </p:nvGrpSpPr>
        <p:grpSpPr>
          <a:xfrm>
            <a:off x="2044075" y="299718"/>
            <a:ext cx="6707986" cy="1605907"/>
            <a:chOff x="5306806" y="214372"/>
            <a:chExt cx="6707986" cy="1605907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D857B607-CAF1-4A90-A60B-A6D47A9B6644}"/>
                </a:ext>
              </a:extLst>
            </p:cNvPr>
            <p:cNvSpPr/>
            <p:nvPr/>
          </p:nvSpPr>
          <p:spPr>
            <a:xfrm flipV="1">
              <a:off x="5306806" y="262394"/>
              <a:ext cx="6707986" cy="1445079"/>
            </a:xfrm>
            <a:custGeom>
              <a:avLst/>
              <a:gdLst>
                <a:gd name="connsiteX0" fmla="*/ 0 w 6707986"/>
                <a:gd name="connsiteY0" fmla="*/ 240851 h 1445079"/>
                <a:gd name="connsiteX1" fmla="*/ 240851 w 6707986"/>
                <a:gd name="connsiteY1" fmla="*/ 0 h 1445079"/>
                <a:gd name="connsiteX2" fmla="*/ 744614 w 6707986"/>
                <a:gd name="connsiteY2" fmla="*/ 0 h 1445079"/>
                <a:gd name="connsiteX3" fmla="*/ 1310640 w 6707986"/>
                <a:gd name="connsiteY3" fmla="*/ 0 h 1445079"/>
                <a:gd name="connsiteX4" fmla="*/ 1689877 w 6707986"/>
                <a:gd name="connsiteY4" fmla="*/ 0 h 1445079"/>
                <a:gd name="connsiteX5" fmla="*/ 2193640 w 6707986"/>
                <a:gd name="connsiteY5" fmla="*/ 0 h 1445079"/>
                <a:gd name="connsiteX6" fmla="*/ 2635140 w 6707986"/>
                <a:gd name="connsiteY6" fmla="*/ 0 h 1445079"/>
                <a:gd name="connsiteX7" fmla="*/ 3138903 w 6707986"/>
                <a:gd name="connsiteY7" fmla="*/ 0 h 1445079"/>
                <a:gd name="connsiteX8" fmla="*/ 3642666 w 6707986"/>
                <a:gd name="connsiteY8" fmla="*/ 0 h 1445079"/>
                <a:gd name="connsiteX9" fmla="*/ 4208692 w 6707986"/>
                <a:gd name="connsiteY9" fmla="*/ 0 h 1445079"/>
                <a:gd name="connsiteX10" fmla="*/ 4587929 w 6707986"/>
                <a:gd name="connsiteY10" fmla="*/ 0 h 1445079"/>
                <a:gd name="connsiteX11" fmla="*/ 5091692 w 6707986"/>
                <a:gd name="connsiteY11" fmla="*/ 0 h 1445079"/>
                <a:gd name="connsiteX12" fmla="*/ 5782244 w 6707986"/>
                <a:gd name="connsiteY12" fmla="*/ 0 h 1445079"/>
                <a:gd name="connsiteX13" fmla="*/ 6467135 w 6707986"/>
                <a:gd name="connsiteY13" fmla="*/ 0 h 1445079"/>
                <a:gd name="connsiteX14" fmla="*/ 6707986 w 6707986"/>
                <a:gd name="connsiteY14" fmla="*/ 240851 h 1445079"/>
                <a:gd name="connsiteX15" fmla="*/ 6707986 w 6707986"/>
                <a:gd name="connsiteY15" fmla="*/ 703272 h 1445079"/>
                <a:gd name="connsiteX16" fmla="*/ 6707986 w 6707986"/>
                <a:gd name="connsiteY16" fmla="*/ 1204228 h 1445079"/>
                <a:gd name="connsiteX17" fmla="*/ 6467135 w 6707986"/>
                <a:gd name="connsiteY17" fmla="*/ 1445079 h 1445079"/>
                <a:gd name="connsiteX18" fmla="*/ 5776584 w 6707986"/>
                <a:gd name="connsiteY18" fmla="*/ 1445079 h 1445079"/>
                <a:gd name="connsiteX19" fmla="*/ 5086032 w 6707986"/>
                <a:gd name="connsiteY19" fmla="*/ 1445079 h 1445079"/>
                <a:gd name="connsiteX20" fmla="*/ 4582269 w 6707986"/>
                <a:gd name="connsiteY20" fmla="*/ 1445079 h 1445079"/>
                <a:gd name="connsiteX21" fmla="*/ 3891718 w 6707986"/>
                <a:gd name="connsiteY21" fmla="*/ 1445079 h 1445079"/>
                <a:gd name="connsiteX22" fmla="*/ 3201166 w 6707986"/>
                <a:gd name="connsiteY22" fmla="*/ 1445079 h 1445079"/>
                <a:gd name="connsiteX23" fmla="*/ 2510615 w 6707986"/>
                <a:gd name="connsiteY23" fmla="*/ 1445079 h 1445079"/>
                <a:gd name="connsiteX24" fmla="*/ 2131377 w 6707986"/>
                <a:gd name="connsiteY24" fmla="*/ 1445079 h 1445079"/>
                <a:gd name="connsiteX25" fmla="*/ 1689877 w 6707986"/>
                <a:gd name="connsiteY25" fmla="*/ 1445079 h 1445079"/>
                <a:gd name="connsiteX26" fmla="*/ 1248377 w 6707986"/>
                <a:gd name="connsiteY26" fmla="*/ 1445079 h 1445079"/>
                <a:gd name="connsiteX27" fmla="*/ 869140 w 6707986"/>
                <a:gd name="connsiteY27" fmla="*/ 1445079 h 1445079"/>
                <a:gd name="connsiteX28" fmla="*/ 240851 w 6707986"/>
                <a:gd name="connsiteY28" fmla="*/ 1445079 h 1445079"/>
                <a:gd name="connsiteX29" fmla="*/ 0 w 6707986"/>
                <a:gd name="connsiteY29" fmla="*/ 1204228 h 1445079"/>
                <a:gd name="connsiteX30" fmla="*/ 0 w 6707986"/>
                <a:gd name="connsiteY30" fmla="*/ 722540 h 1445079"/>
                <a:gd name="connsiteX31" fmla="*/ 0 w 6707986"/>
                <a:gd name="connsiteY31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07986" h="1445079" fill="none" extrusionOk="0">
                  <a:moveTo>
                    <a:pt x="0" y="240851"/>
                  </a:moveTo>
                  <a:cubicBezTo>
                    <a:pt x="-3961" y="108374"/>
                    <a:pt x="91460" y="-3098"/>
                    <a:pt x="240851" y="0"/>
                  </a:cubicBezTo>
                  <a:cubicBezTo>
                    <a:pt x="463634" y="-46713"/>
                    <a:pt x="589841" y="44827"/>
                    <a:pt x="744614" y="0"/>
                  </a:cubicBezTo>
                  <a:cubicBezTo>
                    <a:pt x="899387" y="-44827"/>
                    <a:pt x="1174762" y="2709"/>
                    <a:pt x="1310640" y="0"/>
                  </a:cubicBezTo>
                  <a:cubicBezTo>
                    <a:pt x="1446518" y="-2709"/>
                    <a:pt x="1531605" y="38817"/>
                    <a:pt x="1689877" y="0"/>
                  </a:cubicBezTo>
                  <a:cubicBezTo>
                    <a:pt x="1848149" y="-38817"/>
                    <a:pt x="2034515" y="13917"/>
                    <a:pt x="2193640" y="0"/>
                  </a:cubicBezTo>
                  <a:cubicBezTo>
                    <a:pt x="2352765" y="-13917"/>
                    <a:pt x="2515811" y="20007"/>
                    <a:pt x="2635140" y="0"/>
                  </a:cubicBezTo>
                  <a:cubicBezTo>
                    <a:pt x="2754469" y="-20007"/>
                    <a:pt x="3004884" y="34892"/>
                    <a:pt x="3138903" y="0"/>
                  </a:cubicBezTo>
                  <a:cubicBezTo>
                    <a:pt x="3272922" y="-34892"/>
                    <a:pt x="3464339" y="10874"/>
                    <a:pt x="3642666" y="0"/>
                  </a:cubicBezTo>
                  <a:cubicBezTo>
                    <a:pt x="3820993" y="-10874"/>
                    <a:pt x="3938287" y="53155"/>
                    <a:pt x="4208692" y="0"/>
                  </a:cubicBezTo>
                  <a:cubicBezTo>
                    <a:pt x="4479097" y="-53155"/>
                    <a:pt x="4449156" y="33615"/>
                    <a:pt x="4587929" y="0"/>
                  </a:cubicBezTo>
                  <a:cubicBezTo>
                    <a:pt x="4726702" y="-33615"/>
                    <a:pt x="4989498" y="48633"/>
                    <a:pt x="5091692" y="0"/>
                  </a:cubicBezTo>
                  <a:cubicBezTo>
                    <a:pt x="5193886" y="-48633"/>
                    <a:pt x="5442178" y="43596"/>
                    <a:pt x="5782244" y="0"/>
                  </a:cubicBezTo>
                  <a:cubicBezTo>
                    <a:pt x="6122310" y="-43596"/>
                    <a:pt x="6197449" y="56187"/>
                    <a:pt x="6467135" y="0"/>
                  </a:cubicBezTo>
                  <a:cubicBezTo>
                    <a:pt x="6570833" y="24633"/>
                    <a:pt x="6719043" y="121895"/>
                    <a:pt x="6707986" y="240851"/>
                  </a:cubicBezTo>
                  <a:cubicBezTo>
                    <a:pt x="6721011" y="380741"/>
                    <a:pt x="6671009" y="579727"/>
                    <a:pt x="6707986" y="703272"/>
                  </a:cubicBezTo>
                  <a:cubicBezTo>
                    <a:pt x="6744963" y="826817"/>
                    <a:pt x="6660122" y="1050342"/>
                    <a:pt x="6707986" y="1204228"/>
                  </a:cubicBezTo>
                  <a:cubicBezTo>
                    <a:pt x="6738006" y="1321780"/>
                    <a:pt x="6620891" y="1411173"/>
                    <a:pt x="6467135" y="1445079"/>
                  </a:cubicBezTo>
                  <a:cubicBezTo>
                    <a:pt x="6293847" y="1463495"/>
                    <a:pt x="6029470" y="1415646"/>
                    <a:pt x="5776584" y="1445079"/>
                  </a:cubicBezTo>
                  <a:cubicBezTo>
                    <a:pt x="5523698" y="1474512"/>
                    <a:pt x="5380104" y="1399747"/>
                    <a:pt x="5086032" y="1445079"/>
                  </a:cubicBezTo>
                  <a:cubicBezTo>
                    <a:pt x="4791960" y="1490411"/>
                    <a:pt x="4722317" y="1437522"/>
                    <a:pt x="4582269" y="1445079"/>
                  </a:cubicBezTo>
                  <a:cubicBezTo>
                    <a:pt x="4442221" y="1452636"/>
                    <a:pt x="4220550" y="1382518"/>
                    <a:pt x="3891718" y="1445079"/>
                  </a:cubicBezTo>
                  <a:cubicBezTo>
                    <a:pt x="3562886" y="1507640"/>
                    <a:pt x="3516441" y="1385682"/>
                    <a:pt x="3201166" y="1445079"/>
                  </a:cubicBezTo>
                  <a:cubicBezTo>
                    <a:pt x="2885891" y="1504476"/>
                    <a:pt x="2770778" y="1433116"/>
                    <a:pt x="2510615" y="1445079"/>
                  </a:cubicBezTo>
                  <a:cubicBezTo>
                    <a:pt x="2250452" y="1457042"/>
                    <a:pt x="2277803" y="1419640"/>
                    <a:pt x="2131377" y="1445079"/>
                  </a:cubicBezTo>
                  <a:cubicBezTo>
                    <a:pt x="1984951" y="1470518"/>
                    <a:pt x="1794012" y="1417752"/>
                    <a:pt x="1689877" y="1445079"/>
                  </a:cubicBezTo>
                  <a:cubicBezTo>
                    <a:pt x="1585742" y="1472406"/>
                    <a:pt x="1432230" y="1424531"/>
                    <a:pt x="1248377" y="1445079"/>
                  </a:cubicBezTo>
                  <a:cubicBezTo>
                    <a:pt x="1064524" y="1465627"/>
                    <a:pt x="999118" y="1422307"/>
                    <a:pt x="869140" y="1445079"/>
                  </a:cubicBezTo>
                  <a:cubicBezTo>
                    <a:pt x="739162" y="1467851"/>
                    <a:pt x="540187" y="1416812"/>
                    <a:pt x="240851" y="1445079"/>
                  </a:cubicBezTo>
                  <a:cubicBezTo>
                    <a:pt x="108522" y="1436389"/>
                    <a:pt x="3153" y="1334429"/>
                    <a:pt x="0" y="1204228"/>
                  </a:cubicBezTo>
                  <a:cubicBezTo>
                    <a:pt x="-30778" y="1035990"/>
                    <a:pt x="6587" y="831388"/>
                    <a:pt x="0" y="722540"/>
                  </a:cubicBezTo>
                  <a:cubicBezTo>
                    <a:pt x="-6587" y="613692"/>
                    <a:pt x="50002" y="395294"/>
                    <a:pt x="0" y="240851"/>
                  </a:cubicBezTo>
                  <a:close/>
                </a:path>
                <a:path w="670798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483831" y="-15280"/>
                    <a:pt x="565951" y="54461"/>
                    <a:pt x="806877" y="0"/>
                  </a:cubicBezTo>
                  <a:cubicBezTo>
                    <a:pt x="1047803" y="-54461"/>
                    <a:pt x="1101132" y="13966"/>
                    <a:pt x="1186114" y="0"/>
                  </a:cubicBezTo>
                  <a:cubicBezTo>
                    <a:pt x="1271096" y="-13966"/>
                    <a:pt x="1700183" y="23582"/>
                    <a:pt x="1876666" y="0"/>
                  </a:cubicBezTo>
                  <a:cubicBezTo>
                    <a:pt x="2053149" y="-23582"/>
                    <a:pt x="2239746" y="39949"/>
                    <a:pt x="2442691" y="0"/>
                  </a:cubicBezTo>
                  <a:cubicBezTo>
                    <a:pt x="2645637" y="-39949"/>
                    <a:pt x="2744879" y="45085"/>
                    <a:pt x="2821929" y="0"/>
                  </a:cubicBezTo>
                  <a:cubicBezTo>
                    <a:pt x="2898979" y="-45085"/>
                    <a:pt x="3270322" y="19618"/>
                    <a:pt x="3450217" y="0"/>
                  </a:cubicBezTo>
                  <a:cubicBezTo>
                    <a:pt x="3630112" y="-19618"/>
                    <a:pt x="3733560" y="15664"/>
                    <a:pt x="4016243" y="0"/>
                  </a:cubicBezTo>
                  <a:cubicBezTo>
                    <a:pt x="4298926" y="-15664"/>
                    <a:pt x="4268512" y="14081"/>
                    <a:pt x="4395481" y="0"/>
                  </a:cubicBezTo>
                  <a:cubicBezTo>
                    <a:pt x="4522450" y="-14081"/>
                    <a:pt x="4762024" y="51077"/>
                    <a:pt x="4961506" y="0"/>
                  </a:cubicBezTo>
                  <a:cubicBezTo>
                    <a:pt x="5160989" y="-51077"/>
                    <a:pt x="5383319" y="33863"/>
                    <a:pt x="5652058" y="0"/>
                  </a:cubicBezTo>
                  <a:cubicBezTo>
                    <a:pt x="5920797" y="-33863"/>
                    <a:pt x="6076219" y="3283"/>
                    <a:pt x="6467135" y="0"/>
                  </a:cubicBezTo>
                  <a:cubicBezTo>
                    <a:pt x="6587394" y="-4942"/>
                    <a:pt x="6676601" y="87570"/>
                    <a:pt x="6707986" y="240851"/>
                  </a:cubicBezTo>
                  <a:cubicBezTo>
                    <a:pt x="6760508" y="442385"/>
                    <a:pt x="6650592" y="601555"/>
                    <a:pt x="6707986" y="732173"/>
                  </a:cubicBezTo>
                  <a:cubicBezTo>
                    <a:pt x="6765380" y="862791"/>
                    <a:pt x="6700564" y="969617"/>
                    <a:pt x="6707986" y="1204228"/>
                  </a:cubicBezTo>
                  <a:cubicBezTo>
                    <a:pt x="6707139" y="1340731"/>
                    <a:pt x="6633288" y="1454735"/>
                    <a:pt x="6467135" y="1445079"/>
                  </a:cubicBezTo>
                  <a:cubicBezTo>
                    <a:pt x="6249965" y="1495908"/>
                    <a:pt x="6039900" y="1396717"/>
                    <a:pt x="5901109" y="1445079"/>
                  </a:cubicBezTo>
                  <a:cubicBezTo>
                    <a:pt x="5762318" y="1493441"/>
                    <a:pt x="5627258" y="1437830"/>
                    <a:pt x="5521872" y="1445079"/>
                  </a:cubicBezTo>
                  <a:cubicBezTo>
                    <a:pt x="5416486" y="1452328"/>
                    <a:pt x="5252928" y="1391273"/>
                    <a:pt x="5018109" y="1445079"/>
                  </a:cubicBezTo>
                  <a:cubicBezTo>
                    <a:pt x="4783290" y="1498885"/>
                    <a:pt x="4673607" y="1430190"/>
                    <a:pt x="4452083" y="1445079"/>
                  </a:cubicBezTo>
                  <a:cubicBezTo>
                    <a:pt x="4230559" y="1459968"/>
                    <a:pt x="4105746" y="1414722"/>
                    <a:pt x="3886057" y="1445079"/>
                  </a:cubicBezTo>
                  <a:cubicBezTo>
                    <a:pt x="3666368" y="1475436"/>
                    <a:pt x="3545810" y="1432707"/>
                    <a:pt x="3382294" y="1445079"/>
                  </a:cubicBezTo>
                  <a:cubicBezTo>
                    <a:pt x="3218778" y="1457451"/>
                    <a:pt x="3060050" y="1441189"/>
                    <a:pt x="2940794" y="1445079"/>
                  </a:cubicBezTo>
                  <a:cubicBezTo>
                    <a:pt x="2821538" y="1448969"/>
                    <a:pt x="2580064" y="1441915"/>
                    <a:pt x="2437031" y="1445079"/>
                  </a:cubicBezTo>
                  <a:cubicBezTo>
                    <a:pt x="2293998" y="1448243"/>
                    <a:pt x="1939460" y="1426286"/>
                    <a:pt x="1746480" y="1445079"/>
                  </a:cubicBezTo>
                  <a:cubicBezTo>
                    <a:pt x="1553500" y="1463872"/>
                    <a:pt x="1429599" y="1407510"/>
                    <a:pt x="1180454" y="1445079"/>
                  </a:cubicBezTo>
                  <a:cubicBezTo>
                    <a:pt x="931309" y="1482648"/>
                    <a:pt x="617982" y="1401451"/>
                    <a:pt x="240851" y="1445079"/>
                  </a:cubicBezTo>
                  <a:cubicBezTo>
                    <a:pt x="106026" y="1424971"/>
                    <a:pt x="36668" y="1343846"/>
                    <a:pt x="0" y="1204228"/>
                  </a:cubicBezTo>
                  <a:cubicBezTo>
                    <a:pt x="-47230" y="1073445"/>
                    <a:pt x="9345" y="895865"/>
                    <a:pt x="0" y="722540"/>
                  </a:cubicBezTo>
                  <a:cubicBezTo>
                    <a:pt x="-9345" y="549215"/>
                    <a:pt x="42368" y="449894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88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0E0066A1-DE94-4D9F-9AD3-846570478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288" y="214372"/>
              <a:ext cx="1605907" cy="1605907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EBEFA5C-8DBA-46DB-8821-36D19419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280" y="268636"/>
              <a:ext cx="1679816" cy="134385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0F4CADB-B545-4EF3-A865-5BAD21B7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29006">
              <a:off x="6935736" y="431401"/>
              <a:ext cx="1486159" cy="1188927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FA7B7FBA-2FDD-4B75-9846-76CF8AC6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811" y="262393"/>
              <a:ext cx="1806349" cy="1445079"/>
            </a:xfrm>
            <a:prstGeom prst="rect">
              <a:avLst/>
            </a:prstGeom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39604DD1-B53F-4D51-B9BB-D9FDC03E05E7}"/>
              </a:ext>
            </a:extLst>
          </p:cNvPr>
          <p:cNvGrpSpPr/>
          <p:nvPr/>
        </p:nvGrpSpPr>
        <p:grpSpPr>
          <a:xfrm>
            <a:off x="574159" y="86714"/>
            <a:ext cx="9983972" cy="6549603"/>
            <a:chOff x="574159" y="86714"/>
            <a:chExt cx="9983972" cy="6549603"/>
          </a:xfrm>
        </p:grpSpPr>
        <p:grpSp>
          <p:nvGrpSpPr>
            <p:cNvPr id="103" name="Групувати 102">
              <a:extLst>
                <a:ext uri="{FF2B5EF4-FFF2-40B4-BE49-F238E27FC236}">
                  <a16:creationId xmlns:a16="http://schemas.microsoft.com/office/drawing/2014/main" id="{089AE73E-3829-4ADC-BB14-6A0255560039}"/>
                </a:ext>
              </a:extLst>
            </p:cNvPr>
            <p:cNvGrpSpPr/>
            <p:nvPr/>
          </p:nvGrpSpPr>
          <p:grpSpPr>
            <a:xfrm>
              <a:off x="574159" y="86714"/>
              <a:ext cx="9983972" cy="6549603"/>
              <a:chOff x="574159" y="86714"/>
              <a:chExt cx="9983972" cy="6549603"/>
            </a:xfrm>
          </p:grpSpPr>
          <p:sp>
            <p:nvSpPr>
              <p:cNvPr id="99" name="Прямокутник: округлені кути 98">
                <a:extLst>
                  <a:ext uri="{FF2B5EF4-FFF2-40B4-BE49-F238E27FC236}">
                    <a16:creationId xmlns:a16="http://schemas.microsoft.com/office/drawing/2014/main" id="{772CEFDD-4FAD-45AC-9506-8B19E28F1C7E}"/>
                  </a:ext>
                </a:extLst>
              </p:cNvPr>
              <p:cNvSpPr/>
              <p:nvPr/>
            </p:nvSpPr>
            <p:spPr>
              <a:xfrm>
                <a:off x="574159" y="86714"/>
                <a:ext cx="9983972" cy="6549603"/>
              </a:xfrm>
              <a:prstGeom prst="roundRect">
                <a:avLst/>
              </a:prstGeom>
              <a:solidFill>
                <a:schemeClr val="lt1">
                  <a:alpha val="94000"/>
                </a:schemeClr>
              </a:solidFill>
              <a:ln w="38100"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00" name="Рисунок 99">
                <a:extLst>
                  <a:ext uri="{FF2B5EF4-FFF2-40B4-BE49-F238E27FC236}">
                    <a16:creationId xmlns:a16="http://schemas.microsoft.com/office/drawing/2014/main" id="{49B22435-2DE7-47F9-8FE6-60EC4C0D5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245" y="318737"/>
                <a:ext cx="9139043" cy="6092695"/>
              </a:xfrm>
              <a:prstGeom prst="roundRect">
                <a:avLst/>
              </a:prstGeom>
            </p:spPr>
          </p:pic>
        </p:grp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EAEA61D-C754-47F1-9FD0-F5F60BF57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635" y="2017522"/>
              <a:ext cx="4364104" cy="4364104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A3B294A5-0DE4-4B32-8C85-7F36B728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54982" y="3844392"/>
              <a:ext cx="2537234" cy="2537234"/>
            </a:xfrm>
            <a:prstGeom prst="rect">
              <a:avLst/>
            </a:prstGeom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2FD12132-918E-45DF-A290-E18B7CA2373C}"/>
              </a:ext>
            </a:extLst>
          </p:cNvPr>
          <p:cNvGrpSpPr/>
          <p:nvPr/>
        </p:nvGrpSpPr>
        <p:grpSpPr>
          <a:xfrm>
            <a:off x="2639724" y="136493"/>
            <a:ext cx="5463976" cy="1529929"/>
            <a:chOff x="1500351" y="137443"/>
            <a:chExt cx="5463976" cy="1529929"/>
          </a:xfrm>
        </p:grpSpPr>
        <p:sp>
          <p:nvSpPr>
            <p:cNvPr id="106" name="Прямокутник: округлені кути 105">
              <a:extLst>
                <a:ext uri="{FF2B5EF4-FFF2-40B4-BE49-F238E27FC236}">
                  <a16:creationId xmlns:a16="http://schemas.microsoft.com/office/drawing/2014/main" id="{58C99B5E-DD8A-4331-975E-F687E98ABAFE}"/>
                </a:ext>
              </a:extLst>
            </p:cNvPr>
            <p:cNvSpPr/>
            <p:nvPr/>
          </p:nvSpPr>
          <p:spPr>
            <a:xfrm flipV="1">
              <a:off x="1500351" y="202492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B493832E-0DB0-4298-9520-0EEF4FC48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66066">
              <a:off x="1833896" y="137443"/>
              <a:ext cx="1529929" cy="152992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45577CE9-0501-41B3-9F9F-33E754D4E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663" y="137443"/>
              <a:ext cx="1490329" cy="149032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777AE4FC-0358-4B03-9F8D-98C9F61DE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384" y="231140"/>
              <a:ext cx="1275231" cy="1342536"/>
            </a:xfrm>
            <a:prstGeom prst="rect">
              <a:avLst/>
            </a:prstGeom>
          </p:spPr>
        </p:pic>
      </p:grpSp>
      <p:grpSp>
        <p:nvGrpSpPr>
          <p:cNvPr id="110" name="Групувати 109">
            <a:extLst>
              <a:ext uri="{FF2B5EF4-FFF2-40B4-BE49-F238E27FC236}">
                <a16:creationId xmlns:a16="http://schemas.microsoft.com/office/drawing/2014/main" id="{7C9B7F6F-B7F0-4F82-976B-3F8FCD740F2E}"/>
              </a:ext>
            </a:extLst>
          </p:cNvPr>
          <p:cNvGrpSpPr/>
          <p:nvPr/>
        </p:nvGrpSpPr>
        <p:grpSpPr>
          <a:xfrm>
            <a:off x="566836" y="127927"/>
            <a:ext cx="9983972" cy="6549603"/>
            <a:chOff x="574159" y="86714"/>
            <a:chExt cx="9983972" cy="6549603"/>
          </a:xfrm>
        </p:grpSpPr>
        <p:sp>
          <p:nvSpPr>
            <p:cNvPr id="111" name="Прямокутник: округлені кути 110">
              <a:extLst>
                <a:ext uri="{FF2B5EF4-FFF2-40B4-BE49-F238E27FC236}">
                  <a16:creationId xmlns:a16="http://schemas.microsoft.com/office/drawing/2014/main" id="{C6DA65B8-1724-45A5-BD89-F95C5C55EFF2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FD5ECB03-CE73-4EAD-BB4D-C67E48E1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1" y="221683"/>
              <a:ext cx="9141768" cy="6213820"/>
            </a:xfrm>
            <a:prstGeom prst="round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73CAB297-0448-48B8-8DFC-922E5E52F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50525" y="1932709"/>
              <a:ext cx="3158836" cy="3158836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A9DEB9F8-8983-495C-8341-E3958605C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BEBA8EAE-BF5A-486C-A8C5-ECC9F3942E4B}">
                  <a14:imgProps xmlns:a14="http://schemas.microsoft.com/office/drawing/2010/main">
                    <a14:imgLayer r:embed="rId59">
                      <a14:imgEffect>
                        <a14:sharpenSoften amount="61000"/>
                      </a14:imgEffect>
                      <a14:imgEffect>
                        <a14:brightnessContrast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297" y="4010890"/>
              <a:ext cx="2313144" cy="1735282"/>
            </a:xfrm>
            <a:prstGeom prst="rect">
              <a:avLst/>
            </a:prstGeom>
          </p:spPr>
        </p:pic>
      </p:grpSp>
      <p:grpSp>
        <p:nvGrpSpPr>
          <p:cNvPr id="115" name="Групувати 114">
            <a:extLst>
              <a:ext uri="{FF2B5EF4-FFF2-40B4-BE49-F238E27FC236}">
                <a16:creationId xmlns:a16="http://schemas.microsoft.com/office/drawing/2014/main" id="{42A8D846-BE6F-41BC-891D-B67F6E512A04}"/>
              </a:ext>
            </a:extLst>
          </p:cNvPr>
          <p:cNvGrpSpPr/>
          <p:nvPr/>
        </p:nvGrpSpPr>
        <p:grpSpPr>
          <a:xfrm>
            <a:off x="2728934" y="165520"/>
            <a:ext cx="5463976" cy="1473481"/>
            <a:chOff x="2728934" y="165520"/>
            <a:chExt cx="5463976" cy="1473481"/>
          </a:xfrm>
        </p:grpSpPr>
        <p:sp>
          <p:nvSpPr>
            <p:cNvPr id="116" name="Прямокутник: округлені кути 115">
              <a:extLst>
                <a:ext uri="{FF2B5EF4-FFF2-40B4-BE49-F238E27FC236}">
                  <a16:creationId xmlns:a16="http://schemas.microsoft.com/office/drawing/2014/main" id="{4A259DAB-D62D-416C-BD7A-9D745A1F47B8}"/>
                </a:ext>
              </a:extLst>
            </p:cNvPr>
            <p:cNvSpPr/>
            <p:nvPr/>
          </p:nvSpPr>
          <p:spPr>
            <a:xfrm flipV="1">
              <a:off x="2728934" y="171079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656BE315-BEB2-48CD-A427-0FB25C66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760" y="165520"/>
              <a:ext cx="1381529" cy="1394475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873FECA5-EB86-41DF-9027-12F47C511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497" y="353326"/>
              <a:ext cx="1201976" cy="1126273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179C9950-3470-4835-8C4D-A09B9D81A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758" y="193923"/>
              <a:ext cx="1445078" cy="1445078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5D67384C-9CD3-4C85-BB38-328827BA4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65" t="7031" r="13473" b="5314"/>
            <a:stretch/>
          </p:blipFill>
          <p:spPr>
            <a:xfrm>
              <a:off x="2756577" y="353326"/>
              <a:ext cx="1437840" cy="1257916"/>
            </a:xfrm>
            <a:prstGeom prst="rect">
              <a:avLst/>
            </a:prstGeom>
          </p:spPr>
        </p:pic>
      </p:grpSp>
      <p:grpSp>
        <p:nvGrpSpPr>
          <p:cNvPr id="121" name="Групувати 120">
            <a:extLst>
              <a:ext uri="{FF2B5EF4-FFF2-40B4-BE49-F238E27FC236}">
                <a16:creationId xmlns:a16="http://schemas.microsoft.com/office/drawing/2014/main" id="{68FE9A28-2B2E-4AA0-9F43-060D26C7A79C}"/>
              </a:ext>
            </a:extLst>
          </p:cNvPr>
          <p:cNvGrpSpPr/>
          <p:nvPr/>
        </p:nvGrpSpPr>
        <p:grpSpPr>
          <a:xfrm>
            <a:off x="622188" y="93497"/>
            <a:ext cx="9983972" cy="6549603"/>
            <a:chOff x="574159" y="86714"/>
            <a:chExt cx="9983972" cy="6549603"/>
          </a:xfrm>
        </p:grpSpPr>
        <p:sp>
          <p:nvSpPr>
            <p:cNvPr id="122" name="Прямокутник: округлені кути 121">
              <a:extLst>
                <a:ext uri="{FF2B5EF4-FFF2-40B4-BE49-F238E27FC236}">
                  <a16:creationId xmlns:a16="http://schemas.microsoft.com/office/drawing/2014/main" id="{0C623C9E-84AA-42C4-90F1-744764211821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2FE46E21-7066-40AD-A242-766989DE1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1" t="6727"/>
            <a:stretch/>
          </p:blipFill>
          <p:spPr>
            <a:xfrm>
              <a:off x="1069131" y="322118"/>
              <a:ext cx="8994028" cy="6037118"/>
            </a:xfrm>
            <a:prstGeom prst="round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5FA6B283-52A4-4717-B512-AA6DB322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32512" y="1531793"/>
              <a:ext cx="2794515" cy="2794515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FB6E76B5-508A-40BA-A200-C63CACD34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799" y="4540827"/>
              <a:ext cx="2183961" cy="1465117"/>
            </a:xfrm>
            <a:prstGeom prst="rect">
              <a:avLst/>
            </a:prstGeom>
          </p:spPr>
        </p:pic>
      </p:grpSp>
      <p:grpSp>
        <p:nvGrpSpPr>
          <p:cNvPr id="126" name="Групувати 125">
            <a:extLst>
              <a:ext uri="{FF2B5EF4-FFF2-40B4-BE49-F238E27FC236}">
                <a16:creationId xmlns:a16="http://schemas.microsoft.com/office/drawing/2014/main" id="{748FC54C-48D1-47D4-B687-650C3B4B47D4}"/>
              </a:ext>
            </a:extLst>
          </p:cNvPr>
          <p:cNvGrpSpPr/>
          <p:nvPr/>
        </p:nvGrpSpPr>
        <p:grpSpPr>
          <a:xfrm>
            <a:off x="2592598" y="45037"/>
            <a:ext cx="5522003" cy="1637434"/>
            <a:chOff x="2592598" y="45037"/>
            <a:chExt cx="5522003" cy="1637434"/>
          </a:xfrm>
        </p:grpSpPr>
        <p:sp>
          <p:nvSpPr>
            <p:cNvPr id="127" name="Прямокутник: округлені кути 126">
              <a:extLst>
                <a:ext uri="{FF2B5EF4-FFF2-40B4-BE49-F238E27FC236}">
                  <a16:creationId xmlns:a16="http://schemas.microsoft.com/office/drawing/2014/main" id="{93DE89F3-C9E2-4582-AAD1-885035F240B5}"/>
                </a:ext>
              </a:extLst>
            </p:cNvPr>
            <p:cNvSpPr/>
            <p:nvPr/>
          </p:nvSpPr>
          <p:spPr>
            <a:xfrm flipV="1">
              <a:off x="2650625" y="204416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D275480D-EC9B-46F2-80B7-6071C092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598" y="45037"/>
              <a:ext cx="2182712" cy="1637434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CEE7FEDF-68A6-4555-BD58-84E026C13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702" y="257184"/>
              <a:ext cx="1786800" cy="1340427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CD87DFC4-BC77-4322-8A8A-B84C6093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550" y="371484"/>
              <a:ext cx="1634437" cy="1226127"/>
            </a:xfrm>
            <a:prstGeom prst="rect">
              <a:avLst/>
            </a:prstGeom>
          </p:spPr>
        </p:pic>
      </p:grpSp>
      <p:grpSp>
        <p:nvGrpSpPr>
          <p:cNvPr id="131" name="Групувати 130">
            <a:extLst>
              <a:ext uri="{FF2B5EF4-FFF2-40B4-BE49-F238E27FC236}">
                <a16:creationId xmlns:a16="http://schemas.microsoft.com/office/drawing/2014/main" id="{25A5F98B-E8C5-42AC-84C5-13CB56370A02}"/>
              </a:ext>
            </a:extLst>
          </p:cNvPr>
          <p:cNvGrpSpPr/>
          <p:nvPr/>
        </p:nvGrpSpPr>
        <p:grpSpPr>
          <a:xfrm>
            <a:off x="581482" y="72346"/>
            <a:ext cx="9983972" cy="6549603"/>
            <a:chOff x="574159" y="86714"/>
            <a:chExt cx="9983972" cy="6549603"/>
          </a:xfrm>
        </p:grpSpPr>
        <p:sp>
          <p:nvSpPr>
            <p:cNvPr id="132" name="Прямокутник: округлені кути 131">
              <a:extLst>
                <a:ext uri="{FF2B5EF4-FFF2-40B4-BE49-F238E27FC236}">
                  <a16:creationId xmlns:a16="http://schemas.microsoft.com/office/drawing/2014/main" id="{6B166EE0-C935-4EC2-8C21-A6481FE6526E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5BCEF747-8E19-4D9C-AE80-986B08743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1" y="335179"/>
              <a:ext cx="9141768" cy="6187642"/>
            </a:xfrm>
            <a:prstGeom prst="round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F9CEF2CF-1FB7-4F2B-988D-31DC7392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sharpenSoften amount="24000"/>
                      </a14:imgEffect>
                      <a14:imgEffect>
                        <a14:brightnessContrast bright="14000"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046" y="1753594"/>
              <a:ext cx="4087091" cy="2724727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CCBA085C-ACE4-474D-B5F9-B4A0C4363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8" t="3903" r="22880"/>
            <a:stretch/>
          </p:blipFill>
          <p:spPr>
            <a:xfrm>
              <a:off x="2421966" y="3657600"/>
              <a:ext cx="2005529" cy="2865221"/>
            </a:xfrm>
            <a:prstGeom prst="rect">
              <a:avLst/>
            </a:prstGeom>
          </p:spPr>
        </p:pic>
      </p:grpSp>
      <p:grpSp>
        <p:nvGrpSpPr>
          <p:cNvPr id="145" name="Групувати 144">
            <a:extLst>
              <a:ext uri="{FF2B5EF4-FFF2-40B4-BE49-F238E27FC236}">
                <a16:creationId xmlns:a16="http://schemas.microsoft.com/office/drawing/2014/main" id="{39FEEC47-6896-4177-BF31-21E73E645313}"/>
              </a:ext>
            </a:extLst>
          </p:cNvPr>
          <p:cNvGrpSpPr/>
          <p:nvPr/>
        </p:nvGrpSpPr>
        <p:grpSpPr>
          <a:xfrm>
            <a:off x="2712493" y="38005"/>
            <a:ext cx="6045889" cy="1809016"/>
            <a:chOff x="2712493" y="38005"/>
            <a:chExt cx="6045889" cy="1809016"/>
          </a:xfrm>
        </p:grpSpPr>
        <p:sp>
          <p:nvSpPr>
            <p:cNvPr id="136" name="Прямокутник: округлені кути 135">
              <a:extLst>
                <a:ext uri="{FF2B5EF4-FFF2-40B4-BE49-F238E27FC236}">
                  <a16:creationId xmlns:a16="http://schemas.microsoft.com/office/drawing/2014/main" id="{0E914739-68C7-4E7E-8263-95FD0F2C7D8A}"/>
                </a:ext>
              </a:extLst>
            </p:cNvPr>
            <p:cNvSpPr/>
            <p:nvPr/>
          </p:nvSpPr>
          <p:spPr>
            <a:xfrm flipV="1">
              <a:off x="2712493" y="215909"/>
              <a:ext cx="5996982" cy="1445079"/>
            </a:xfrm>
            <a:custGeom>
              <a:avLst/>
              <a:gdLst>
                <a:gd name="connsiteX0" fmla="*/ 0 w 5996982"/>
                <a:gd name="connsiteY0" fmla="*/ 240851 h 1445079"/>
                <a:gd name="connsiteX1" fmla="*/ 240851 w 5996982"/>
                <a:gd name="connsiteY1" fmla="*/ 0 h 1445079"/>
                <a:gd name="connsiteX2" fmla="*/ 626921 w 5996982"/>
                <a:gd name="connsiteY2" fmla="*/ 0 h 1445079"/>
                <a:gd name="connsiteX3" fmla="*/ 1068143 w 5996982"/>
                <a:gd name="connsiteY3" fmla="*/ 0 h 1445079"/>
                <a:gd name="connsiteX4" fmla="*/ 1674824 w 5996982"/>
                <a:gd name="connsiteY4" fmla="*/ 0 h 1445079"/>
                <a:gd name="connsiteX5" fmla="*/ 2226352 w 5996982"/>
                <a:gd name="connsiteY5" fmla="*/ 0 h 1445079"/>
                <a:gd name="connsiteX6" fmla="*/ 2612421 w 5996982"/>
                <a:gd name="connsiteY6" fmla="*/ 0 h 1445079"/>
                <a:gd name="connsiteX7" fmla="*/ 3108797 w 5996982"/>
                <a:gd name="connsiteY7" fmla="*/ 0 h 1445079"/>
                <a:gd name="connsiteX8" fmla="*/ 3550019 w 5996982"/>
                <a:gd name="connsiteY8" fmla="*/ 0 h 1445079"/>
                <a:gd name="connsiteX9" fmla="*/ 4046394 w 5996982"/>
                <a:gd name="connsiteY9" fmla="*/ 0 h 1445079"/>
                <a:gd name="connsiteX10" fmla="*/ 4542769 w 5996982"/>
                <a:gd name="connsiteY10" fmla="*/ 0 h 1445079"/>
                <a:gd name="connsiteX11" fmla="*/ 5094297 w 5996982"/>
                <a:gd name="connsiteY11" fmla="*/ 0 h 1445079"/>
                <a:gd name="connsiteX12" fmla="*/ 5756131 w 5996982"/>
                <a:gd name="connsiteY12" fmla="*/ 0 h 1445079"/>
                <a:gd name="connsiteX13" fmla="*/ 5996982 w 5996982"/>
                <a:gd name="connsiteY13" fmla="*/ 240851 h 1445079"/>
                <a:gd name="connsiteX14" fmla="*/ 5996982 w 5996982"/>
                <a:gd name="connsiteY14" fmla="*/ 712906 h 1445079"/>
                <a:gd name="connsiteX15" fmla="*/ 5996982 w 5996982"/>
                <a:gd name="connsiteY15" fmla="*/ 1204228 h 1445079"/>
                <a:gd name="connsiteX16" fmla="*/ 5756131 w 5996982"/>
                <a:gd name="connsiteY16" fmla="*/ 1445079 h 1445079"/>
                <a:gd name="connsiteX17" fmla="*/ 5204603 w 5996982"/>
                <a:gd name="connsiteY17" fmla="*/ 1445079 h 1445079"/>
                <a:gd name="connsiteX18" fmla="*/ 4763381 w 5996982"/>
                <a:gd name="connsiteY18" fmla="*/ 1445079 h 1445079"/>
                <a:gd name="connsiteX19" fmla="*/ 4101547 w 5996982"/>
                <a:gd name="connsiteY19" fmla="*/ 1445079 h 1445079"/>
                <a:gd name="connsiteX20" fmla="*/ 3605172 w 5996982"/>
                <a:gd name="connsiteY20" fmla="*/ 1445079 h 1445079"/>
                <a:gd name="connsiteX21" fmla="*/ 2943338 w 5996982"/>
                <a:gd name="connsiteY21" fmla="*/ 1445079 h 1445079"/>
                <a:gd name="connsiteX22" fmla="*/ 2446963 w 5996982"/>
                <a:gd name="connsiteY22" fmla="*/ 1445079 h 1445079"/>
                <a:gd name="connsiteX23" fmla="*/ 1785129 w 5996982"/>
                <a:gd name="connsiteY23" fmla="*/ 1445079 h 1445079"/>
                <a:gd name="connsiteX24" fmla="*/ 1123296 w 5996982"/>
                <a:gd name="connsiteY24" fmla="*/ 1445079 h 1445079"/>
                <a:gd name="connsiteX25" fmla="*/ 240851 w 5996982"/>
                <a:gd name="connsiteY25" fmla="*/ 1445079 h 1445079"/>
                <a:gd name="connsiteX26" fmla="*/ 0 w 5996982"/>
                <a:gd name="connsiteY26" fmla="*/ 1204228 h 1445079"/>
                <a:gd name="connsiteX27" fmla="*/ 0 w 5996982"/>
                <a:gd name="connsiteY27" fmla="*/ 751441 h 1445079"/>
                <a:gd name="connsiteX28" fmla="*/ 0 w 5996982"/>
                <a:gd name="connsiteY28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96982" h="1445079" fill="none" extrusionOk="0">
                  <a:moveTo>
                    <a:pt x="0" y="240851"/>
                  </a:moveTo>
                  <a:cubicBezTo>
                    <a:pt x="-4595" y="111130"/>
                    <a:pt x="94717" y="-6920"/>
                    <a:pt x="240851" y="0"/>
                  </a:cubicBezTo>
                  <a:cubicBezTo>
                    <a:pt x="324781" y="-17296"/>
                    <a:pt x="453039" y="12433"/>
                    <a:pt x="626921" y="0"/>
                  </a:cubicBezTo>
                  <a:cubicBezTo>
                    <a:pt x="800803" y="-12433"/>
                    <a:pt x="974598" y="43875"/>
                    <a:pt x="1068143" y="0"/>
                  </a:cubicBezTo>
                  <a:cubicBezTo>
                    <a:pt x="1161688" y="-43875"/>
                    <a:pt x="1372546" y="49802"/>
                    <a:pt x="1674824" y="0"/>
                  </a:cubicBezTo>
                  <a:cubicBezTo>
                    <a:pt x="1977102" y="-49802"/>
                    <a:pt x="2050585" y="39109"/>
                    <a:pt x="2226352" y="0"/>
                  </a:cubicBezTo>
                  <a:cubicBezTo>
                    <a:pt x="2402119" y="-39109"/>
                    <a:pt x="2453553" y="28671"/>
                    <a:pt x="2612421" y="0"/>
                  </a:cubicBezTo>
                  <a:cubicBezTo>
                    <a:pt x="2771289" y="-28671"/>
                    <a:pt x="2885682" y="43377"/>
                    <a:pt x="3108797" y="0"/>
                  </a:cubicBezTo>
                  <a:cubicBezTo>
                    <a:pt x="3331912" y="-43377"/>
                    <a:pt x="3362085" y="27137"/>
                    <a:pt x="3550019" y="0"/>
                  </a:cubicBezTo>
                  <a:cubicBezTo>
                    <a:pt x="3737953" y="-27137"/>
                    <a:pt x="3906201" y="4829"/>
                    <a:pt x="4046394" y="0"/>
                  </a:cubicBezTo>
                  <a:cubicBezTo>
                    <a:pt x="4186588" y="-4829"/>
                    <a:pt x="4323119" y="42683"/>
                    <a:pt x="4542769" y="0"/>
                  </a:cubicBezTo>
                  <a:cubicBezTo>
                    <a:pt x="4762420" y="-42683"/>
                    <a:pt x="4862810" y="6050"/>
                    <a:pt x="5094297" y="0"/>
                  </a:cubicBezTo>
                  <a:cubicBezTo>
                    <a:pt x="5325784" y="-6050"/>
                    <a:pt x="5521165" y="66809"/>
                    <a:pt x="5756131" y="0"/>
                  </a:cubicBezTo>
                  <a:cubicBezTo>
                    <a:pt x="5878965" y="790"/>
                    <a:pt x="6011535" y="100190"/>
                    <a:pt x="5996982" y="240851"/>
                  </a:cubicBezTo>
                  <a:cubicBezTo>
                    <a:pt x="6021448" y="453828"/>
                    <a:pt x="5990186" y="508053"/>
                    <a:pt x="5996982" y="712906"/>
                  </a:cubicBezTo>
                  <a:cubicBezTo>
                    <a:pt x="6003778" y="917760"/>
                    <a:pt x="5983317" y="1075527"/>
                    <a:pt x="5996982" y="1204228"/>
                  </a:cubicBezTo>
                  <a:cubicBezTo>
                    <a:pt x="6003968" y="1324421"/>
                    <a:pt x="5868451" y="1419096"/>
                    <a:pt x="5756131" y="1445079"/>
                  </a:cubicBezTo>
                  <a:cubicBezTo>
                    <a:pt x="5486399" y="1479770"/>
                    <a:pt x="5469110" y="1411630"/>
                    <a:pt x="5204603" y="1445079"/>
                  </a:cubicBezTo>
                  <a:cubicBezTo>
                    <a:pt x="4940096" y="1478528"/>
                    <a:pt x="4971813" y="1393218"/>
                    <a:pt x="4763381" y="1445079"/>
                  </a:cubicBezTo>
                  <a:cubicBezTo>
                    <a:pt x="4554949" y="1496940"/>
                    <a:pt x="4327417" y="1419512"/>
                    <a:pt x="4101547" y="1445079"/>
                  </a:cubicBezTo>
                  <a:cubicBezTo>
                    <a:pt x="3875677" y="1470646"/>
                    <a:pt x="3731732" y="1421121"/>
                    <a:pt x="3605172" y="1445079"/>
                  </a:cubicBezTo>
                  <a:cubicBezTo>
                    <a:pt x="3478612" y="1469037"/>
                    <a:pt x="3132685" y="1410909"/>
                    <a:pt x="2943338" y="1445079"/>
                  </a:cubicBezTo>
                  <a:cubicBezTo>
                    <a:pt x="2753991" y="1479249"/>
                    <a:pt x="2686289" y="1430983"/>
                    <a:pt x="2446963" y="1445079"/>
                  </a:cubicBezTo>
                  <a:cubicBezTo>
                    <a:pt x="2207637" y="1459175"/>
                    <a:pt x="1925745" y="1393762"/>
                    <a:pt x="1785129" y="1445079"/>
                  </a:cubicBezTo>
                  <a:cubicBezTo>
                    <a:pt x="1644513" y="1496396"/>
                    <a:pt x="1409165" y="1405975"/>
                    <a:pt x="1123296" y="1445079"/>
                  </a:cubicBezTo>
                  <a:cubicBezTo>
                    <a:pt x="837427" y="1484183"/>
                    <a:pt x="637760" y="1400127"/>
                    <a:pt x="240851" y="1445079"/>
                  </a:cubicBezTo>
                  <a:cubicBezTo>
                    <a:pt x="126996" y="1416760"/>
                    <a:pt x="5791" y="1345123"/>
                    <a:pt x="0" y="1204228"/>
                  </a:cubicBezTo>
                  <a:cubicBezTo>
                    <a:pt x="-47793" y="1000766"/>
                    <a:pt x="2942" y="939392"/>
                    <a:pt x="0" y="751441"/>
                  </a:cubicBezTo>
                  <a:cubicBezTo>
                    <a:pt x="-2942" y="563490"/>
                    <a:pt x="53976" y="370677"/>
                    <a:pt x="0" y="240851"/>
                  </a:cubicBezTo>
                  <a:close/>
                </a:path>
                <a:path w="5996982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404430" y="-44845"/>
                    <a:pt x="675920" y="31413"/>
                    <a:pt x="792379" y="0"/>
                  </a:cubicBezTo>
                  <a:cubicBezTo>
                    <a:pt x="908838" y="-31413"/>
                    <a:pt x="1083090" y="46187"/>
                    <a:pt x="1178449" y="0"/>
                  </a:cubicBezTo>
                  <a:cubicBezTo>
                    <a:pt x="1273808" y="-46187"/>
                    <a:pt x="1570745" y="18844"/>
                    <a:pt x="1840282" y="0"/>
                  </a:cubicBezTo>
                  <a:cubicBezTo>
                    <a:pt x="2109819" y="-18844"/>
                    <a:pt x="2236521" y="9692"/>
                    <a:pt x="2391810" y="0"/>
                  </a:cubicBezTo>
                  <a:cubicBezTo>
                    <a:pt x="2547099" y="-9692"/>
                    <a:pt x="2640020" y="917"/>
                    <a:pt x="2777880" y="0"/>
                  </a:cubicBezTo>
                  <a:cubicBezTo>
                    <a:pt x="2915740" y="-917"/>
                    <a:pt x="3189121" y="13049"/>
                    <a:pt x="3384561" y="0"/>
                  </a:cubicBezTo>
                  <a:cubicBezTo>
                    <a:pt x="3580001" y="-13049"/>
                    <a:pt x="3664952" y="27485"/>
                    <a:pt x="3936089" y="0"/>
                  </a:cubicBezTo>
                  <a:cubicBezTo>
                    <a:pt x="4207226" y="-27485"/>
                    <a:pt x="4130572" y="12349"/>
                    <a:pt x="4322158" y="0"/>
                  </a:cubicBezTo>
                  <a:cubicBezTo>
                    <a:pt x="4513744" y="-12349"/>
                    <a:pt x="4613125" y="8497"/>
                    <a:pt x="4873686" y="0"/>
                  </a:cubicBezTo>
                  <a:cubicBezTo>
                    <a:pt x="5134247" y="-8497"/>
                    <a:pt x="5527781" y="93622"/>
                    <a:pt x="5756131" y="0"/>
                  </a:cubicBezTo>
                  <a:cubicBezTo>
                    <a:pt x="5884643" y="20573"/>
                    <a:pt x="6016941" y="90537"/>
                    <a:pt x="5996982" y="240851"/>
                  </a:cubicBezTo>
                  <a:cubicBezTo>
                    <a:pt x="6044836" y="359107"/>
                    <a:pt x="5996807" y="513049"/>
                    <a:pt x="5996982" y="732173"/>
                  </a:cubicBezTo>
                  <a:cubicBezTo>
                    <a:pt x="5997157" y="951297"/>
                    <a:pt x="5966240" y="1036585"/>
                    <a:pt x="5996982" y="1204228"/>
                  </a:cubicBezTo>
                  <a:cubicBezTo>
                    <a:pt x="6031158" y="1332860"/>
                    <a:pt x="5871573" y="1412600"/>
                    <a:pt x="5756131" y="1445079"/>
                  </a:cubicBezTo>
                  <a:cubicBezTo>
                    <a:pt x="5610609" y="1488533"/>
                    <a:pt x="5476344" y="1431341"/>
                    <a:pt x="5259756" y="1445079"/>
                  </a:cubicBezTo>
                  <a:cubicBezTo>
                    <a:pt x="5043169" y="1458817"/>
                    <a:pt x="4878303" y="1391532"/>
                    <a:pt x="4653075" y="1445079"/>
                  </a:cubicBezTo>
                  <a:cubicBezTo>
                    <a:pt x="4427847" y="1498626"/>
                    <a:pt x="4457485" y="1406100"/>
                    <a:pt x="4267005" y="1445079"/>
                  </a:cubicBezTo>
                  <a:cubicBezTo>
                    <a:pt x="4076525" y="1484058"/>
                    <a:pt x="3917224" y="1427385"/>
                    <a:pt x="3770630" y="1445079"/>
                  </a:cubicBezTo>
                  <a:cubicBezTo>
                    <a:pt x="3624037" y="1462773"/>
                    <a:pt x="3344554" y="1379362"/>
                    <a:pt x="3219102" y="1445079"/>
                  </a:cubicBezTo>
                  <a:cubicBezTo>
                    <a:pt x="3093650" y="1510796"/>
                    <a:pt x="2815049" y="1431322"/>
                    <a:pt x="2667574" y="1445079"/>
                  </a:cubicBezTo>
                  <a:cubicBezTo>
                    <a:pt x="2520099" y="1458836"/>
                    <a:pt x="2319670" y="1420177"/>
                    <a:pt x="2171199" y="1445079"/>
                  </a:cubicBezTo>
                  <a:cubicBezTo>
                    <a:pt x="2022728" y="1469981"/>
                    <a:pt x="1910904" y="1439361"/>
                    <a:pt x="1729977" y="1445079"/>
                  </a:cubicBezTo>
                  <a:cubicBezTo>
                    <a:pt x="1549050" y="1450797"/>
                    <a:pt x="1437474" y="1441700"/>
                    <a:pt x="1233601" y="1445079"/>
                  </a:cubicBezTo>
                  <a:cubicBezTo>
                    <a:pt x="1029728" y="1448458"/>
                    <a:pt x="568408" y="1378618"/>
                    <a:pt x="240851" y="1445079"/>
                  </a:cubicBezTo>
                  <a:cubicBezTo>
                    <a:pt x="87404" y="1460598"/>
                    <a:pt x="-4809" y="1324215"/>
                    <a:pt x="0" y="1204228"/>
                  </a:cubicBezTo>
                  <a:cubicBezTo>
                    <a:pt x="-165" y="992643"/>
                    <a:pt x="809" y="907424"/>
                    <a:pt x="0" y="722540"/>
                  </a:cubicBezTo>
                  <a:cubicBezTo>
                    <a:pt x="-809" y="537656"/>
                    <a:pt x="19239" y="387081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ADE7B82F-7379-4A0D-8553-891258C5D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851" y="240649"/>
              <a:ext cx="1460029" cy="1368073"/>
            </a:xfrm>
            <a:prstGeom prst="rect">
              <a:avLst/>
            </a:prstGeom>
          </p:spPr>
        </p:pic>
        <p:pic>
          <p:nvPicPr>
            <p:cNvPr id="140" name="Рисунок 139">
              <a:extLst>
                <a:ext uri="{FF2B5EF4-FFF2-40B4-BE49-F238E27FC236}">
                  <a16:creationId xmlns:a16="http://schemas.microsoft.com/office/drawing/2014/main" id="{0733D279-90EC-4812-89DD-64912E439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18" y="125344"/>
              <a:ext cx="1721677" cy="1721677"/>
            </a:xfrm>
            <a:prstGeom prst="rect">
              <a:avLst/>
            </a:prstGeom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70AE8436-E801-4140-9CEF-31DD79B3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628" y="150905"/>
              <a:ext cx="1519810" cy="1519810"/>
            </a:xfrm>
            <a:prstGeom prst="rect">
              <a:avLst/>
            </a:prstGeom>
          </p:spPr>
        </p:pic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7F55ACE2-A2C4-43A3-AA2E-9355370AF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620" y="38005"/>
              <a:ext cx="1687762" cy="1687762"/>
            </a:xfrm>
            <a:prstGeom prst="rect">
              <a:avLst/>
            </a:prstGeom>
          </p:spPr>
        </p:pic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06464DCE-9F76-4477-AF0D-BB412309FDF5}"/>
              </a:ext>
            </a:extLst>
          </p:cNvPr>
          <p:cNvGrpSpPr/>
          <p:nvPr/>
        </p:nvGrpSpPr>
        <p:grpSpPr>
          <a:xfrm>
            <a:off x="622188" y="127723"/>
            <a:ext cx="9983972" cy="6549603"/>
            <a:chOff x="574159" y="86714"/>
            <a:chExt cx="9983972" cy="6549603"/>
          </a:xfrm>
        </p:grpSpPr>
        <p:sp>
          <p:nvSpPr>
            <p:cNvPr id="147" name="Прямокутник: округлені кути 146">
              <a:extLst>
                <a:ext uri="{FF2B5EF4-FFF2-40B4-BE49-F238E27FC236}">
                  <a16:creationId xmlns:a16="http://schemas.microsoft.com/office/drawing/2014/main" id="{49EB3734-9E02-4488-BF05-0A303CB66148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8" name="Рисунок 147">
              <a:extLst>
                <a:ext uri="{FF2B5EF4-FFF2-40B4-BE49-F238E27FC236}">
                  <a16:creationId xmlns:a16="http://schemas.microsoft.com/office/drawing/2014/main" id="{4491C67C-F383-4961-ABD2-E69CE8B3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72" y="270219"/>
              <a:ext cx="9108745" cy="6182591"/>
            </a:xfrm>
            <a:prstGeom prst="roundRect">
              <a:avLst/>
            </a:prstGeom>
          </p:spPr>
        </p:pic>
        <p:pic>
          <p:nvPicPr>
            <p:cNvPr id="149" name="Рисунок 148">
              <a:extLst>
                <a:ext uri="{FF2B5EF4-FFF2-40B4-BE49-F238E27FC236}">
                  <a16:creationId xmlns:a16="http://schemas.microsoft.com/office/drawing/2014/main" id="{14A64A6F-A860-4388-8676-F7E51323F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9518" y="3041185"/>
              <a:ext cx="2996045" cy="2996045"/>
            </a:xfrm>
            <a:prstGeom prst="rect">
              <a:avLst/>
            </a:prstGeom>
          </p:spPr>
        </p:pic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A098DE72-DD17-4B25-BA38-43EB4167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682385" y="4488873"/>
              <a:ext cx="2507134" cy="1880810"/>
            </a:xfrm>
            <a:prstGeom prst="rect">
              <a:avLst/>
            </a:prstGeom>
          </p:spPr>
        </p:pic>
      </p:grpSp>
      <p:grpSp>
        <p:nvGrpSpPr>
          <p:cNvPr id="158" name="Групувати 157">
            <a:extLst>
              <a:ext uri="{FF2B5EF4-FFF2-40B4-BE49-F238E27FC236}">
                <a16:creationId xmlns:a16="http://schemas.microsoft.com/office/drawing/2014/main" id="{D552A2A4-37BA-464E-92DB-FCEB0BF53E0A}"/>
              </a:ext>
            </a:extLst>
          </p:cNvPr>
          <p:cNvGrpSpPr/>
          <p:nvPr/>
        </p:nvGrpSpPr>
        <p:grpSpPr>
          <a:xfrm>
            <a:off x="2703379" y="176276"/>
            <a:ext cx="5463976" cy="1679552"/>
            <a:chOff x="2703379" y="176276"/>
            <a:chExt cx="5463976" cy="1679552"/>
          </a:xfrm>
        </p:grpSpPr>
        <p:sp>
          <p:nvSpPr>
            <p:cNvPr id="151" name="Прямокутник: округлені кути 150">
              <a:extLst>
                <a:ext uri="{FF2B5EF4-FFF2-40B4-BE49-F238E27FC236}">
                  <a16:creationId xmlns:a16="http://schemas.microsoft.com/office/drawing/2014/main" id="{2A887E22-C757-40FC-8E17-5B1BDF59E6F3}"/>
                </a:ext>
              </a:extLst>
            </p:cNvPr>
            <p:cNvSpPr/>
            <p:nvPr/>
          </p:nvSpPr>
          <p:spPr>
            <a:xfrm flipV="1">
              <a:off x="2703379" y="248466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A475BE1-DF9E-4C18-9E87-E6161DC6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4347">
              <a:off x="3104374" y="526069"/>
              <a:ext cx="1329759" cy="1329759"/>
            </a:xfrm>
            <a:prstGeom prst="rect">
              <a:avLst/>
            </a:prstGeom>
          </p:spPr>
        </p:pic>
        <p:pic>
          <p:nvPicPr>
            <p:cNvPr id="155" name="Рисунок 154">
              <a:extLst>
                <a:ext uri="{FF2B5EF4-FFF2-40B4-BE49-F238E27FC236}">
                  <a16:creationId xmlns:a16="http://schemas.microsoft.com/office/drawing/2014/main" id="{98C19367-BABC-49E7-8BB9-BE16120FA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49317">
              <a:off x="4444398" y="193907"/>
              <a:ext cx="1606475" cy="1606475"/>
            </a:xfrm>
            <a:prstGeom prst="rect">
              <a:avLst/>
            </a:prstGeom>
          </p:spPr>
        </p:pic>
        <p:pic>
          <p:nvPicPr>
            <p:cNvPr id="157" name="Рисунок 156">
              <a:extLst>
                <a:ext uri="{FF2B5EF4-FFF2-40B4-BE49-F238E27FC236}">
                  <a16:creationId xmlns:a16="http://schemas.microsoft.com/office/drawing/2014/main" id="{B11A7BD6-AB0E-475A-ADE3-A591AFD57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689" y="176276"/>
              <a:ext cx="1653687" cy="1653687"/>
            </a:xfrm>
            <a:prstGeom prst="rect">
              <a:avLst/>
            </a:prstGeom>
          </p:spPr>
        </p:pic>
      </p:grpSp>
      <p:grpSp>
        <p:nvGrpSpPr>
          <p:cNvPr id="137" name="Групувати 136">
            <a:extLst>
              <a:ext uri="{FF2B5EF4-FFF2-40B4-BE49-F238E27FC236}">
                <a16:creationId xmlns:a16="http://schemas.microsoft.com/office/drawing/2014/main" id="{2D61A08C-3383-4190-9A94-277029CA84CC}"/>
              </a:ext>
            </a:extLst>
          </p:cNvPr>
          <p:cNvGrpSpPr/>
          <p:nvPr/>
        </p:nvGrpSpPr>
        <p:grpSpPr>
          <a:xfrm>
            <a:off x="651273" y="67141"/>
            <a:ext cx="9983972" cy="6549603"/>
            <a:chOff x="761196" y="190711"/>
            <a:chExt cx="9983972" cy="6549603"/>
          </a:xfrm>
        </p:grpSpPr>
        <p:sp>
          <p:nvSpPr>
            <p:cNvPr id="139" name="Прямокутник: округлені кути 138">
              <a:extLst>
                <a:ext uri="{FF2B5EF4-FFF2-40B4-BE49-F238E27FC236}">
                  <a16:creationId xmlns:a16="http://schemas.microsoft.com/office/drawing/2014/main" id="{1091BD05-213B-45EB-9CF1-1FE9CAE259A8}"/>
                </a:ext>
              </a:extLst>
            </p:cNvPr>
            <p:cNvSpPr/>
            <p:nvPr/>
          </p:nvSpPr>
          <p:spPr>
            <a:xfrm>
              <a:off x="761196" y="190711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D9764E62-334F-4785-9B09-EC0C371C3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460" y="431223"/>
              <a:ext cx="9268691" cy="5995554"/>
            </a:xfrm>
            <a:prstGeom prst="round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6FA3457C-581C-4B18-A371-B81687B2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6849" y="2725595"/>
              <a:ext cx="3352800" cy="3352800"/>
            </a:xfrm>
            <a:prstGeom prst="rect">
              <a:avLst/>
            </a:prstGeom>
          </p:spPr>
        </p:pic>
        <p:pic>
          <p:nvPicPr>
            <p:cNvPr id="152" name="Рисунок 151">
              <a:extLst>
                <a:ext uri="{FF2B5EF4-FFF2-40B4-BE49-F238E27FC236}">
                  <a16:creationId xmlns:a16="http://schemas.microsoft.com/office/drawing/2014/main" id="{87482C29-7785-4364-AED1-7FA7E289B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32" y="3543300"/>
              <a:ext cx="2031422" cy="2031422"/>
            </a:xfrm>
            <a:prstGeom prst="rect">
              <a:avLst/>
            </a:prstGeom>
          </p:spPr>
        </p:pic>
      </p:grpSp>
      <p:grpSp>
        <p:nvGrpSpPr>
          <p:cNvPr id="154" name="Групувати 153">
            <a:extLst>
              <a:ext uri="{FF2B5EF4-FFF2-40B4-BE49-F238E27FC236}">
                <a16:creationId xmlns:a16="http://schemas.microsoft.com/office/drawing/2014/main" id="{AE05CE41-567E-48AE-89DC-F69146BC4EC0}"/>
              </a:ext>
            </a:extLst>
          </p:cNvPr>
          <p:cNvGrpSpPr/>
          <p:nvPr/>
        </p:nvGrpSpPr>
        <p:grpSpPr>
          <a:xfrm>
            <a:off x="3106507" y="61978"/>
            <a:ext cx="5463976" cy="1714102"/>
            <a:chOff x="3116875" y="145362"/>
            <a:chExt cx="5463976" cy="1714102"/>
          </a:xfrm>
        </p:grpSpPr>
        <p:sp>
          <p:nvSpPr>
            <p:cNvPr id="156" name="Прямокутник: округлені кути 155">
              <a:extLst>
                <a:ext uri="{FF2B5EF4-FFF2-40B4-BE49-F238E27FC236}">
                  <a16:creationId xmlns:a16="http://schemas.microsoft.com/office/drawing/2014/main" id="{C925144F-5133-4A9F-AFD3-2F12C734AB2A}"/>
                </a:ext>
              </a:extLst>
            </p:cNvPr>
            <p:cNvSpPr/>
            <p:nvPr/>
          </p:nvSpPr>
          <p:spPr>
            <a:xfrm flipV="1">
              <a:off x="3116875" y="316813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4D35F756-1056-4A7B-B929-EF90EF05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9456" y="145362"/>
              <a:ext cx="1926302" cy="1445079"/>
            </a:xfrm>
            <a:prstGeom prst="rect">
              <a:avLst/>
            </a:prstGeom>
          </p:spPr>
        </p:pic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2BD550C6-EF6F-4DBF-AB7D-A41713BE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029" y="373201"/>
              <a:ext cx="1482421" cy="1242576"/>
            </a:xfrm>
            <a:prstGeom prst="rect">
              <a:avLst/>
            </a:prstGeom>
          </p:spPr>
        </p:pic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F706BDF6-BFBB-4869-AED1-9CB61D322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418" y="219239"/>
              <a:ext cx="2186433" cy="1640225"/>
            </a:xfrm>
            <a:prstGeom prst="rect">
              <a:avLst/>
            </a:prstGeom>
          </p:spPr>
        </p:pic>
      </p:grpSp>
      <p:grpSp>
        <p:nvGrpSpPr>
          <p:cNvPr id="163" name="Групувати 162">
            <a:extLst>
              <a:ext uri="{FF2B5EF4-FFF2-40B4-BE49-F238E27FC236}">
                <a16:creationId xmlns:a16="http://schemas.microsoft.com/office/drawing/2014/main" id="{196CDEA2-83CB-44AF-9F8E-2251B002AB83}"/>
              </a:ext>
            </a:extLst>
          </p:cNvPr>
          <p:cNvGrpSpPr/>
          <p:nvPr/>
        </p:nvGrpSpPr>
        <p:grpSpPr>
          <a:xfrm>
            <a:off x="652477" y="123944"/>
            <a:ext cx="9983972" cy="6549603"/>
            <a:chOff x="574159" y="86714"/>
            <a:chExt cx="9983972" cy="6549603"/>
          </a:xfrm>
        </p:grpSpPr>
        <p:sp>
          <p:nvSpPr>
            <p:cNvPr id="164" name="Прямокутник: округлені кути 163">
              <a:extLst>
                <a:ext uri="{FF2B5EF4-FFF2-40B4-BE49-F238E27FC236}">
                  <a16:creationId xmlns:a16="http://schemas.microsoft.com/office/drawing/2014/main" id="{25BDB5A5-F7BB-41DD-B24E-A1928B045A74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0C852CE6-786F-45BD-9817-64450A67F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BEBA8EAE-BF5A-486C-A8C5-ECC9F3942E4B}">
                  <a14:imgProps xmlns:a14="http://schemas.microsoft.com/office/drawing/2010/main">
                    <a14:imgLayer r:embed="rId84"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31"/>
            <a:stretch/>
          </p:blipFill>
          <p:spPr>
            <a:xfrm>
              <a:off x="912053" y="348151"/>
              <a:ext cx="9343774" cy="6026727"/>
            </a:xfrm>
            <a:prstGeom prst="roundRect">
              <a:avLst/>
            </a:prstGeom>
          </p:spPr>
        </p:pic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BE860A1F-12DF-4463-A6BC-06057201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938" y="4685055"/>
              <a:ext cx="2263698" cy="1689823"/>
            </a:xfrm>
            <a:prstGeom prst="rect">
              <a:avLst/>
            </a:prstGeom>
          </p:spPr>
        </p:pic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2B013CB0-5FB6-41C0-87BD-348E55FC6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3" r="30652"/>
            <a:stretch/>
          </p:blipFill>
          <p:spPr>
            <a:xfrm flipH="1">
              <a:off x="2377610" y="3590694"/>
              <a:ext cx="1603375" cy="2919156"/>
            </a:xfrm>
            <a:prstGeom prst="rect">
              <a:avLst/>
            </a:prstGeom>
          </p:spPr>
        </p:pic>
      </p:grpSp>
      <p:grpSp>
        <p:nvGrpSpPr>
          <p:cNvPr id="168" name="Групувати 167">
            <a:extLst>
              <a:ext uri="{FF2B5EF4-FFF2-40B4-BE49-F238E27FC236}">
                <a16:creationId xmlns:a16="http://schemas.microsoft.com/office/drawing/2014/main" id="{6B80A131-A72D-4590-996B-748568802E4D}"/>
              </a:ext>
            </a:extLst>
          </p:cNvPr>
          <p:cNvGrpSpPr/>
          <p:nvPr/>
        </p:nvGrpSpPr>
        <p:grpSpPr>
          <a:xfrm>
            <a:off x="2797870" y="78604"/>
            <a:ext cx="5533377" cy="1849196"/>
            <a:chOff x="2797870" y="78604"/>
            <a:chExt cx="5533377" cy="1849196"/>
          </a:xfrm>
        </p:grpSpPr>
        <p:sp>
          <p:nvSpPr>
            <p:cNvPr id="169" name="Прямокутник: округлені кути 168">
              <a:extLst>
                <a:ext uri="{FF2B5EF4-FFF2-40B4-BE49-F238E27FC236}">
                  <a16:creationId xmlns:a16="http://schemas.microsoft.com/office/drawing/2014/main" id="{3F603DF3-5E28-4400-BBA9-5A8A712A46FF}"/>
                </a:ext>
              </a:extLst>
            </p:cNvPr>
            <p:cNvSpPr/>
            <p:nvPr/>
          </p:nvSpPr>
          <p:spPr>
            <a:xfrm flipV="1">
              <a:off x="2797870" y="280663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0" name="Рисунок 169">
              <a:extLst>
                <a:ext uri="{FF2B5EF4-FFF2-40B4-BE49-F238E27FC236}">
                  <a16:creationId xmlns:a16="http://schemas.microsoft.com/office/drawing/2014/main" id="{081C68E0-BA29-40E6-BE5D-C33D0252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027" y="312155"/>
              <a:ext cx="1403195" cy="1403195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CD736644-FBB5-4896-8902-6BD9EDE66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062" y="78604"/>
              <a:ext cx="2464993" cy="1849196"/>
            </a:xfrm>
            <a:prstGeom prst="rect">
              <a:avLst/>
            </a:prstGeom>
          </p:spPr>
        </p:pic>
        <p:pic>
          <p:nvPicPr>
            <p:cNvPr id="172" name="Рисунок 171">
              <a:extLst>
                <a:ext uri="{FF2B5EF4-FFF2-40B4-BE49-F238E27FC236}">
                  <a16:creationId xmlns:a16="http://schemas.microsoft.com/office/drawing/2014/main" id="{CAB8DD54-71BB-4784-846C-D7D2E1AE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051" y="78604"/>
              <a:ext cx="1849196" cy="1849196"/>
            </a:xfrm>
            <a:prstGeom prst="rect">
              <a:avLst/>
            </a:prstGeom>
          </p:spPr>
        </p:pic>
      </p:grpSp>
      <p:grpSp>
        <p:nvGrpSpPr>
          <p:cNvPr id="173" name="Групувати 172">
            <a:extLst>
              <a:ext uri="{FF2B5EF4-FFF2-40B4-BE49-F238E27FC236}">
                <a16:creationId xmlns:a16="http://schemas.microsoft.com/office/drawing/2014/main" id="{65619D9C-EDD8-4049-BFB5-5A95BA77F399}"/>
              </a:ext>
            </a:extLst>
          </p:cNvPr>
          <p:cNvGrpSpPr/>
          <p:nvPr/>
        </p:nvGrpSpPr>
        <p:grpSpPr>
          <a:xfrm>
            <a:off x="631736" y="73924"/>
            <a:ext cx="9983972" cy="6549603"/>
            <a:chOff x="574159" y="86714"/>
            <a:chExt cx="9983972" cy="6549603"/>
          </a:xfrm>
        </p:grpSpPr>
        <p:sp>
          <p:nvSpPr>
            <p:cNvPr id="174" name="Прямокутник: округлені кути 173">
              <a:extLst>
                <a:ext uri="{FF2B5EF4-FFF2-40B4-BE49-F238E27FC236}">
                  <a16:creationId xmlns:a16="http://schemas.microsoft.com/office/drawing/2014/main" id="{78476A5C-5EA6-43D4-8438-3D951703E72D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5" name="Рисунок 174">
              <a:extLst>
                <a:ext uri="{FF2B5EF4-FFF2-40B4-BE49-F238E27FC236}">
                  <a16:creationId xmlns:a16="http://schemas.microsoft.com/office/drawing/2014/main" id="{4E8D9A7D-5159-41BA-9DFA-BFFDB068E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98" y="291001"/>
              <a:ext cx="9219084" cy="6141027"/>
            </a:xfrm>
            <a:prstGeom prst="roundRect">
              <a:avLst/>
            </a:prstGeom>
          </p:spPr>
        </p:pic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09ADB1AF-55D6-42EB-85EC-17C06F452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522" y="2933203"/>
              <a:ext cx="2971367" cy="2971367"/>
            </a:xfrm>
            <a:prstGeom prst="rect">
              <a:avLst/>
            </a:prstGeom>
          </p:spPr>
        </p:pic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32F8E769-E701-46B5-BD2A-A199EF64F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027" y="4494434"/>
              <a:ext cx="1879723" cy="1410136"/>
            </a:xfrm>
            <a:prstGeom prst="rect">
              <a:avLst/>
            </a:prstGeom>
          </p:spPr>
        </p:pic>
      </p:grpSp>
      <p:grpSp>
        <p:nvGrpSpPr>
          <p:cNvPr id="178" name="Групувати 177">
            <a:extLst>
              <a:ext uri="{FF2B5EF4-FFF2-40B4-BE49-F238E27FC236}">
                <a16:creationId xmlns:a16="http://schemas.microsoft.com/office/drawing/2014/main" id="{57026A2A-A57B-4EEF-92C5-8662B329F757}"/>
              </a:ext>
            </a:extLst>
          </p:cNvPr>
          <p:cNvGrpSpPr/>
          <p:nvPr/>
        </p:nvGrpSpPr>
        <p:grpSpPr>
          <a:xfrm>
            <a:off x="2963762" y="86712"/>
            <a:ext cx="5463976" cy="1684226"/>
            <a:chOff x="2963762" y="86712"/>
            <a:chExt cx="5463976" cy="1684226"/>
          </a:xfrm>
        </p:grpSpPr>
        <p:sp>
          <p:nvSpPr>
            <p:cNvPr id="179" name="Прямокутник: округлені кути 178">
              <a:extLst>
                <a:ext uri="{FF2B5EF4-FFF2-40B4-BE49-F238E27FC236}">
                  <a16:creationId xmlns:a16="http://schemas.microsoft.com/office/drawing/2014/main" id="{E66D0467-1111-42CE-8AD1-EC4839795308}"/>
                </a:ext>
              </a:extLst>
            </p:cNvPr>
            <p:cNvSpPr/>
            <p:nvPr/>
          </p:nvSpPr>
          <p:spPr>
            <a:xfrm flipV="1">
              <a:off x="2963762" y="230890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8B90AED-7E34-491E-BDEB-FD7A00D7A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866" y="298970"/>
              <a:ext cx="1561568" cy="1308917"/>
            </a:xfrm>
            <a:prstGeom prst="rect">
              <a:avLst/>
            </a:prstGeom>
          </p:spPr>
        </p:pic>
        <p:pic>
          <p:nvPicPr>
            <p:cNvPr id="181" name="Рисунок 180">
              <a:extLst>
                <a:ext uri="{FF2B5EF4-FFF2-40B4-BE49-F238E27FC236}">
                  <a16:creationId xmlns:a16="http://schemas.microsoft.com/office/drawing/2014/main" id="{43F5946E-1332-4481-B8D0-666DB6D90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434" y="86712"/>
              <a:ext cx="2245086" cy="1684226"/>
            </a:xfrm>
            <a:prstGeom prst="rect">
              <a:avLst/>
            </a:prstGeom>
          </p:spPr>
        </p:pic>
      </p:grpSp>
      <p:grpSp>
        <p:nvGrpSpPr>
          <p:cNvPr id="182" name="Групувати 181">
            <a:extLst>
              <a:ext uri="{FF2B5EF4-FFF2-40B4-BE49-F238E27FC236}">
                <a16:creationId xmlns:a16="http://schemas.microsoft.com/office/drawing/2014/main" id="{2341F729-1052-498B-B92D-D846868EA767}"/>
              </a:ext>
            </a:extLst>
          </p:cNvPr>
          <p:cNvGrpSpPr/>
          <p:nvPr/>
        </p:nvGrpSpPr>
        <p:grpSpPr>
          <a:xfrm>
            <a:off x="616929" y="60222"/>
            <a:ext cx="9983972" cy="6549603"/>
            <a:chOff x="574159" y="86714"/>
            <a:chExt cx="9983972" cy="6549603"/>
          </a:xfrm>
        </p:grpSpPr>
        <p:sp>
          <p:nvSpPr>
            <p:cNvPr id="183" name="Прямокутник: округлені кути 182">
              <a:extLst>
                <a:ext uri="{FF2B5EF4-FFF2-40B4-BE49-F238E27FC236}">
                  <a16:creationId xmlns:a16="http://schemas.microsoft.com/office/drawing/2014/main" id="{C91DEF18-2921-4305-A7AE-5FBE73ACE106}"/>
                </a:ext>
              </a:extLst>
            </p:cNvPr>
            <p:cNvSpPr/>
            <p:nvPr/>
          </p:nvSpPr>
          <p:spPr>
            <a:xfrm>
              <a:off x="574159" y="86714"/>
              <a:ext cx="9983972" cy="6549603"/>
            </a:xfrm>
            <a:prstGeom prst="roundRect">
              <a:avLst/>
            </a:prstGeom>
            <a:solidFill>
              <a:schemeClr val="lt1">
                <a:alpha val="94000"/>
              </a:schemeClr>
            </a:solidFill>
            <a:ln w="38100">
              <a:prstDash val="dash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4" name="Рисунок 183">
              <a:extLst>
                <a:ext uri="{FF2B5EF4-FFF2-40B4-BE49-F238E27FC236}">
                  <a16:creationId xmlns:a16="http://schemas.microsoft.com/office/drawing/2014/main" id="{07526106-7412-4348-A976-FF8ABBBB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" r="2565"/>
            <a:stretch/>
          </p:blipFill>
          <p:spPr>
            <a:xfrm>
              <a:off x="953616" y="308397"/>
              <a:ext cx="9239865" cy="6121937"/>
            </a:xfrm>
            <a:prstGeom prst="roundRect">
              <a:avLst/>
            </a:prstGeom>
          </p:spPr>
        </p:pic>
        <p:pic>
          <p:nvPicPr>
            <p:cNvPr id="185" name="Рисунок 184">
              <a:extLst>
                <a:ext uri="{FF2B5EF4-FFF2-40B4-BE49-F238E27FC236}">
                  <a16:creationId xmlns:a16="http://schemas.microsoft.com/office/drawing/2014/main" id="{49861946-2139-47C6-B645-E68A18C4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7972" y="2410690"/>
              <a:ext cx="3231573" cy="3231573"/>
            </a:xfrm>
            <a:prstGeom prst="rect">
              <a:avLst/>
            </a:prstGeom>
          </p:spPr>
        </p:pic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AEED457F-D881-4966-B821-20579FF25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955" y="3598953"/>
              <a:ext cx="1987517" cy="1491002"/>
            </a:xfrm>
            <a:prstGeom prst="rect">
              <a:avLst/>
            </a:prstGeom>
          </p:spPr>
        </p:pic>
      </p:grpSp>
      <p:grpSp>
        <p:nvGrpSpPr>
          <p:cNvPr id="187" name="Групувати 186">
            <a:extLst>
              <a:ext uri="{FF2B5EF4-FFF2-40B4-BE49-F238E27FC236}">
                <a16:creationId xmlns:a16="http://schemas.microsoft.com/office/drawing/2014/main" id="{8184C92A-2BD6-40FC-BB9E-0D33030F48B7}"/>
              </a:ext>
            </a:extLst>
          </p:cNvPr>
          <p:cNvGrpSpPr/>
          <p:nvPr/>
        </p:nvGrpSpPr>
        <p:grpSpPr>
          <a:xfrm>
            <a:off x="3085255" y="98330"/>
            <a:ext cx="5463976" cy="1611086"/>
            <a:chOff x="2758362" y="131108"/>
            <a:chExt cx="5463976" cy="1611086"/>
          </a:xfrm>
        </p:grpSpPr>
        <p:sp>
          <p:nvSpPr>
            <p:cNvPr id="188" name="Прямокутник: округлені кути 187">
              <a:extLst>
                <a:ext uri="{FF2B5EF4-FFF2-40B4-BE49-F238E27FC236}">
                  <a16:creationId xmlns:a16="http://schemas.microsoft.com/office/drawing/2014/main" id="{89CFC4E3-A096-4D26-BA33-9F190D0B4132}"/>
                </a:ext>
              </a:extLst>
            </p:cNvPr>
            <p:cNvSpPr/>
            <p:nvPr/>
          </p:nvSpPr>
          <p:spPr>
            <a:xfrm flipV="1">
              <a:off x="2758362" y="255482"/>
              <a:ext cx="5463976" cy="1445079"/>
            </a:xfrm>
            <a:custGeom>
              <a:avLst/>
              <a:gdLst>
                <a:gd name="connsiteX0" fmla="*/ 0 w 5463976"/>
                <a:gd name="connsiteY0" fmla="*/ 240851 h 1445079"/>
                <a:gd name="connsiteX1" fmla="*/ 240851 w 5463976"/>
                <a:gd name="connsiteY1" fmla="*/ 0 h 1445079"/>
                <a:gd name="connsiteX2" fmla="*/ 794437 w 5463976"/>
                <a:gd name="connsiteY2" fmla="*/ 0 h 1445079"/>
                <a:gd name="connsiteX3" fmla="*/ 1298200 w 5463976"/>
                <a:gd name="connsiteY3" fmla="*/ 0 h 1445079"/>
                <a:gd name="connsiteX4" fmla="*/ 1851786 w 5463976"/>
                <a:gd name="connsiteY4" fmla="*/ 0 h 1445079"/>
                <a:gd name="connsiteX5" fmla="*/ 2305727 w 5463976"/>
                <a:gd name="connsiteY5" fmla="*/ 0 h 1445079"/>
                <a:gd name="connsiteX6" fmla="*/ 2909136 w 5463976"/>
                <a:gd name="connsiteY6" fmla="*/ 0 h 1445079"/>
                <a:gd name="connsiteX7" fmla="*/ 3462722 w 5463976"/>
                <a:gd name="connsiteY7" fmla="*/ 0 h 1445079"/>
                <a:gd name="connsiteX8" fmla="*/ 3866839 w 5463976"/>
                <a:gd name="connsiteY8" fmla="*/ 0 h 1445079"/>
                <a:gd name="connsiteX9" fmla="*/ 4370603 w 5463976"/>
                <a:gd name="connsiteY9" fmla="*/ 0 h 1445079"/>
                <a:gd name="connsiteX10" fmla="*/ 5223125 w 5463976"/>
                <a:gd name="connsiteY10" fmla="*/ 0 h 1445079"/>
                <a:gd name="connsiteX11" fmla="*/ 5463976 w 5463976"/>
                <a:gd name="connsiteY11" fmla="*/ 240851 h 1445079"/>
                <a:gd name="connsiteX12" fmla="*/ 5463976 w 5463976"/>
                <a:gd name="connsiteY12" fmla="*/ 712906 h 1445079"/>
                <a:gd name="connsiteX13" fmla="*/ 5463976 w 5463976"/>
                <a:gd name="connsiteY13" fmla="*/ 1204228 h 1445079"/>
                <a:gd name="connsiteX14" fmla="*/ 5223125 w 5463976"/>
                <a:gd name="connsiteY14" fmla="*/ 1445079 h 1445079"/>
                <a:gd name="connsiteX15" fmla="*/ 4719362 w 5463976"/>
                <a:gd name="connsiteY15" fmla="*/ 1445079 h 1445079"/>
                <a:gd name="connsiteX16" fmla="*/ 4165776 w 5463976"/>
                <a:gd name="connsiteY16" fmla="*/ 1445079 h 1445079"/>
                <a:gd name="connsiteX17" fmla="*/ 3612190 w 5463976"/>
                <a:gd name="connsiteY17" fmla="*/ 1445079 h 1445079"/>
                <a:gd name="connsiteX18" fmla="*/ 2958958 w 5463976"/>
                <a:gd name="connsiteY18" fmla="*/ 1445079 h 1445079"/>
                <a:gd name="connsiteX19" fmla="*/ 2405372 w 5463976"/>
                <a:gd name="connsiteY19" fmla="*/ 1445079 h 1445079"/>
                <a:gd name="connsiteX20" fmla="*/ 1951432 w 5463976"/>
                <a:gd name="connsiteY20" fmla="*/ 1445079 h 1445079"/>
                <a:gd name="connsiteX21" fmla="*/ 1298200 w 5463976"/>
                <a:gd name="connsiteY21" fmla="*/ 1445079 h 1445079"/>
                <a:gd name="connsiteX22" fmla="*/ 794437 w 5463976"/>
                <a:gd name="connsiteY22" fmla="*/ 1445079 h 1445079"/>
                <a:gd name="connsiteX23" fmla="*/ 240851 w 5463976"/>
                <a:gd name="connsiteY23" fmla="*/ 1445079 h 1445079"/>
                <a:gd name="connsiteX24" fmla="*/ 0 w 5463976"/>
                <a:gd name="connsiteY24" fmla="*/ 1204228 h 1445079"/>
                <a:gd name="connsiteX25" fmla="*/ 0 w 5463976"/>
                <a:gd name="connsiteY25" fmla="*/ 741807 h 1445079"/>
                <a:gd name="connsiteX26" fmla="*/ 0 w 5463976"/>
                <a:gd name="connsiteY26" fmla="*/ 240851 h 144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63976" h="1445079" fill="none" extrusionOk="0">
                  <a:moveTo>
                    <a:pt x="0" y="240851"/>
                  </a:moveTo>
                  <a:cubicBezTo>
                    <a:pt x="-1807" y="87725"/>
                    <a:pt x="144501" y="6600"/>
                    <a:pt x="240851" y="0"/>
                  </a:cubicBezTo>
                  <a:cubicBezTo>
                    <a:pt x="424991" y="-28545"/>
                    <a:pt x="636267" y="9584"/>
                    <a:pt x="794437" y="0"/>
                  </a:cubicBezTo>
                  <a:cubicBezTo>
                    <a:pt x="952607" y="-9584"/>
                    <a:pt x="1121552" y="29268"/>
                    <a:pt x="1298200" y="0"/>
                  </a:cubicBezTo>
                  <a:cubicBezTo>
                    <a:pt x="1474848" y="-29268"/>
                    <a:pt x="1713223" y="36272"/>
                    <a:pt x="1851786" y="0"/>
                  </a:cubicBezTo>
                  <a:cubicBezTo>
                    <a:pt x="1990349" y="-36272"/>
                    <a:pt x="2172719" y="53643"/>
                    <a:pt x="2305727" y="0"/>
                  </a:cubicBezTo>
                  <a:cubicBezTo>
                    <a:pt x="2438735" y="-53643"/>
                    <a:pt x="2754499" y="30409"/>
                    <a:pt x="2909136" y="0"/>
                  </a:cubicBezTo>
                  <a:cubicBezTo>
                    <a:pt x="3063773" y="-30409"/>
                    <a:pt x="3308758" y="61053"/>
                    <a:pt x="3462722" y="0"/>
                  </a:cubicBezTo>
                  <a:cubicBezTo>
                    <a:pt x="3616686" y="-61053"/>
                    <a:pt x="3760768" y="26447"/>
                    <a:pt x="3866839" y="0"/>
                  </a:cubicBezTo>
                  <a:cubicBezTo>
                    <a:pt x="3972910" y="-26447"/>
                    <a:pt x="4208967" y="10712"/>
                    <a:pt x="4370603" y="0"/>
                  </a:cubicBezTo>
                  <a:cubicBezTo>
                    <a:pt x="4532239" y="-10712"/>
                    <a:pt x="4959653" y="75129"/>
                    <a:pt x="5223125" y="0"/>
                  </a:cubicBezTo>
                  <a:cubicBezTo>
                    <a:pt x="5348253" y="-7033"/>
                    <a:pt x="5479963" y="135976"/>
                    <a:pt x="5463976" y="240851"/>
                  </a:cubicBezTo>
                  <a:cubicBezTo>
                    <a:pt x="5517587" y="369093"/>
                    <a:pt x="5456355" y="539674"/>
                    <a:pt x="5463976" y="712906"/>
                  </a:cubicBezTo>
                  <a:cubicBezTo>
                    <a:pt x="5471597" y="886138"/>
                    <a:pt x="5405674" y="1085485"/>
                    <a:pt x="5463976" y="1204228"/>
                  </a:cubicBezTo>
                  <a:cubicBezTo>
                    <a:pt x="5453792" y="1338036"/>
                    <a:pt x="5370696" y="1437436"/>
                    <a:pt x="5223125" y="1445079"/>
                  </a:cubicBezTo>
                  <a:cubicBezTo>
                    <a:pt x="4988172" y="1489256"/>
                    <a:pt x="4964747" y="1423223"/>
                    <a:pt x="4719362" y="1445079"/>
                  </a:cubicBezTo>
                  <a:cubicBezTo>
                    <a:pt x="4473977" y="1466935"/>
                    <a:pt x="4374465" y="1429680"/>
                    <a:pt x="4165776" y="1445079"/>
                  </a:cubicBezTo>
                  <a:cubicBezTo>
                    <a:pt x="3957087" y="1460478"/>
                    <a:pt x="3730204" y="1431402"/>
                    <a:pt x="3612190" y="1445079"/>
                  </a:cubicBezTo>
                  <a:cubicBezTo>
                    <a:pt x="3494176" y="1458756"/>
                    <a:pt x="3226291" y="1426783"/>
                    <a:pt x="2958958" y="1445079"/>
                  </a:cubicBezTo>
                  <a:cubicBezTo>
                    <a:pt x="2691625" y="1463375"/>
                    <a:pt x="2581659" y="1387111"/>
                    <a:pt x="2405372" y="1445079"/>
                  </a:cubicBezTo>
                  <a:cubicBezTo>
                    <a:pt x="2229085" y="1503047"/>
                    <a:pt x="2062038" y="1412771"/>
                    <a:pt x="1951432" y="1445079"/>
                  </a:cubicBezTo>
                  <a:cubicBezTo>
                    <a:pt x="1840826" y="1477387"/>
                    <a:pt x="1435096" y="1395839"/>
                    <a:pt x="1298200" y="1445079"/>
                  </a:cubicBezTo>
                  <a:cubicBezTo>
                    <a:pt x="1161304" y="1494319"/>
                    <a:pt x="961053" y="1407340"/>
                    <a:pt x="794437" y="1445079"/>
                  </a:cubicBezTo>
                  <a:cubicBezTo>
                    <a:pt x="627821" y="1482818"/>
                    <a:pt x="464741" y="1429821"/>
                    <a:pt x="240851" y="1445079"/>
                  </a:cubicBezTo>
                  <a:cubicBezTo>
                    <a:pt x="140559" y="1458310"/>
                    <a:pt x="-25800" y="1310588"/>
                    <a:pt x="0" y="1204228"/>
                  </a:cubicBezTo>
                  <a:cubicBezTo>
                    <a:pt x="-3339" y="1084156"/>
                    <a:pt x="14735" y="925321"/>
                    <a:pt x="0" y="741807"/>
                  </a:cubicBezTo>
                  <a:cubicBezTo>
                    <a:pt x="-14735" y="558293"/>
                    <a:pt x="52068" y="442159"/>
                    <a:pt x="0" y="240851"/>
                  </a:cubicBezTo>
                  <a:close/>
                </a:path>
                <a:path w="5463976" h="1445079" stroke="0" extrusionOk="0">
                  <a:moveTo>
                    <a:pt x="0" y="240851"/>
                  </a:moveTo>
                  <a:cubicBezTo>
                    <a:pt x="18432" y="99978"/>
                    <a:pt x="107670" y="5483"/>
                    <a:pt x="240851" y="0"/>
                  </a:cubicBezTo>
                  <a:cubicBezTo>
                    <a:pt x="502788" y="-24155"/>
                    <a:pt x="648325" y="28828"/>
                    <a:pt x="794437" y="0"/>
                  </a:cubicBezTo>
                  <a:cubicBezTo>
                    <a:pt x="940549" y="-28828"/>
                    <a:pt x="1103303" y="26855"/>
                    <a:pt x="1198555" y="0"/>
                  </a:cubicBezTo>
                  <a:cubicBezTo>
                    <a:pt x="1293807" y="-26855"/>
                    <a:pt x="1599797" y="29422"/>
                    <a:pt x="1851786" y="0"/>
                  </a:cubicBezTo>
                  <a:cubicBezTo>
                    <a:pt x="2103775" y="-29422"/>
                    <a:pt x="2228349" y="2440"/>
                    <a:pt x="2405372" y="0"/>
                  </a:cubicBezTo>
                  <a:cubicBezTo>
                    <a:pt x="2582395" y="-2440"/>
                    <a:pt x="2724063" y="46204"/>
                    <a:pt x="2809490" y="0"/>
                  </a:cubicBezTo>
                  <a:cubicBezTo>
                    <a:pt x="2894917" y="-46204"/>
                    <a:pt x="3284199" y="24661"/>
                    <a:pt x="3412899" y="0"/>
                  </a:cubicBezTo>
                  <a:cubicBezTo>
                    <a:pt x="3541599" y="-24661"/>
                    <a:pt x="3745430" y="66121"/>
                    <a:pt x="3966485" y="0"/>
                  </a:cubicBezTo>
                  <a:cubicBezTo>
                    <a:pt x="4187540" y="-66121"/>
                    <a:pt x="4195858" y="37945"/>
                    <a:pt x="4370603" y="0"/>
                  </a:cubicBezTo>
                  <a:cubicBezTo>
                    <a:pt x="4545348" y="-37945"/>
                    <a:pt x="4998667" y="15274"/>
                    <a:pt x="5223125" y="0"/>
                  </a:cubicBezTo>
                  <a:cubicBezTo>
                    <a:pt x="5340431" y="-12868"/>
                    <a:pt x="5441011" y="127967"/>
                    <a:pt x="5463976" y="240851"/>
                  </a:cubicBezTo>
                  <a:cubicBezTo>
                    <a:pt x="5506515" y="457722"/>
                    <a:pt x="5453174" y="502798"/>
                    <a:pt x="5463976" y="693638"/>
                  </a:cubicBezTo>
                  <a:cubicBezTo>
                    <a:pt x="5474778" y="884478"/>
                    <a:pt x="5427665" y="960663"/>
                    <a:pt x="5463976" y="1204228"/>
                  </a:cubicBezTo>
                  <a:cubicBezTo>
                    <a:pt x="5468443" y="1344889"/>
                    <a:pt x="5347310" y="1439215"/>
                    <a:pt x="5223125" y="1445079"/>
                  </a:cubicBezTo>
                  <a:cubicBezTo>
                    <a:pt x="5041851" y="1521220"/>
                    <a:pt x="4806236" y="1419030"/>
                    <a:pt x="4569894" y="1445079"/>
                  </a:cubicBezTo>
                  <a:cubicBezTo>
                    <a:pt x="4333552" y="1471128"/>
                    <a:pt x="4130653" y="1428523"/>
                    <a:pt x="3966485" y="1445079"/>
                  </a:cubicBezTo>
                  <a:cubicBezTo>
                    <a:pt x="3802317" y="1461635"/>
                    <a:pt x="3539881" y="1440274"/>
                    <a:pt x="3363076" y="1445079"/>
                  </a:cubicBezTo>
                  <a:cubicBezTo>
                    <a:pt x="3186271" y="1449884"/>
                    <a:pt x="3094212" y="1432673"/>
                    <a:pt x="2958958" y="1445079"/>
                  </a:cubicBezTo>
                  <a:cubicBezTo>
                    <a:pt x="2823704" y="1457485"/>
                    <a:pt x="2690014" y="1391273"/>
                    <a:pt x="2455195" y="1445079"/>
                  </a:cubicBezTo>
                  <a:cubicBezTo>
                    <a:pt x="2220376" y="1498885"/>
                    <a:pt x="2125212" y="1415998"/>
                    <a:pt x="1901609" y="1445079"/>
                  </a:cubicBezTo>
                  <a:cubicBezTo>
                    <a:pt x="1678006" y="1474160"/>
                    <a:pt x="1518806" y="1421448"/>
                    <a:pt x="1348023" y="1445079"/>
                  </a:cubicBezTo>
                  <a:cubicBezTo>
                    <a:pt x="1177240" y="1468710"/>
                    <a:pt x="1007776" y="1432707"/>
                    <a:pt x="844260" y="1445079"/>
                  </a:cubicBezTo>
                  <a:cubicBezTo>
                    <a:pt x="680744" y="1457451"/>
                    <a:pt x="463280" y="1383411"/>
                    <a:pt x="240851" y="1445079"/>
                  </a:cubicBezTo>
                  <a:cubicBezTo>
                    <a:pt x="136132" y="1421800"/>
                    <a:pt x="22215" y="1368430"/>
                    <a:pt x="0" y="1204228"/>
                  </a:cubicBezTo>
                  <a:cubicBezTo>
                    <a:pt x="-26867" y="1073459"/>
                    <a:pt x="44218" y="848874"/>
                    <a:pt x="0" y="751441"/>
                  </a:cubicBezTo>
                  <a:cubicBezTo>
                    <a:pt x="-44218" y="654008"/>
                    <a:pt x="13230" y="389329"/>
                    <a:pt x="0" y="240851"/>
                  </a:cubicBezTo>
                  <a:close/>
                </a:path>
              </a:pathLst>
            </a:custGeom>
            <a:solidFill>
              <a:schemeClr val="lt1">
                <a:alpha val="92000"/>
              </a:schemeClr>
            </a:solidFill>
            <a:ln w="5715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79020780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77AB9CB4-721C-4BDF-BE3A-8154F9C5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104" y="131108"/>
              <a:ext cx="1611086" cy="1611086"/>
            </a:xfrm>
            <a:prstGeom prst="rect">
              <a:avLst/>
            </a:prstGeom>
          </p:spPr>
        </p:pic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FDA104FB-55C0-4C32-96B8-E029C21E7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426" y="320328"/>
              <a:ext cx="1611087" cy="1288870"/>
            </a:xfrm>
            <a:prstGeom prst="rect">
              <a:avLst/>
            </a:prstGeom>
          </p:spPr>
        </p:pic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2FC50BE0-16B8-4912-9F34-67D05CAF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46" y="223069"/>
              <a:ext cx="1445080" cy="1445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3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31</cp:revision>
  <dcterms:created xsi:type="dcterms:W3CDTF">2024-04-30T17:18:26Z</dcterms:created>
  <dcterms:modified xsi:type="dcterms:W3CDTF">2024-12-02T11:51:02Z</dcterms:modified>
</cp:coreProperties>
</file>