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СЛА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ШЛА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СЭ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СЫ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СО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ШО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ШУ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ШМА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СНА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8990" y="3248025"/>
            <a:ext cx="1695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WPS Presentation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2024-05-09T09:06:00Z</dcterms:created>
  <dcterms:modified xsi:type="dcterms:W3CDTF">2024-07-03T06:17:45Z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