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18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308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30AF80-B2C8-8681-61B8-C3CBB54837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CB63F1F-DF6F-4ACD-E447-D06751412A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CEBA58B-68A7-2BEA-4F66-4A8EABE6A3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6D338-10A8-45B3-BB02-3B43ECE96694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673CA87-AAB9-62BF-EC97-4FBF8AB4F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91002AD-E511-2018-94D9-87AFAE220A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A81AD-0296-4A02-B4A6-A53C70E2C7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373682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32D813-BA15-0412-83FB-392D84C7CE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E4485BE-A6A0-A675-4C15-0A0C8E9F36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FA656CB-F5E4-1B72-EF80-00CEA7FB10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6D338-10A8-45B3-BB02-3B43ECE96694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C1BCE8F-9672-942E-1EC4-FCFF678CA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9D9D5CB-E71B-3F5F-61F3-344808DBB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A81AD-0296-4A02-B4A6-A53C70E2C7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364699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397AAE6-29D4-E427-566F-CE87A0B95A1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0EBCA92-9C83-CE62-5C10-18DC01F263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614F7EB-54B2-26D5-592A-932DE7EBF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6D338-10A8-45B3-BB02-3B43ECE96694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57095A3-5262-0BCD-9224-9FB4F3CDD2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7A05BF3-0DDD-CDFB-51B8-6C17F9BF33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A81AD-0296-4A02-B4A6-A53C70E2C7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510673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353BB8-C143-49CB-916D-9CC9D4A292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14A5BEF-3757-41B4-1E0C-D90F80733B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60ACB4A-52B9-4253-7225-5A8523FC6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6D338-10A8-45B3-BB02-3B43ECE96694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067F6FA-D33F-5F96-488B-4EC2B105D6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5706BB3-BB2F-E1E4-D5E0-01E248E1DE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A81AD-0296-4A02-B4A6-A53C70E2C7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877879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2D0994-40BD-F18A-5BB0-D6EEA3337A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6C676FA-0856-9EDC-C9E4-3A02352756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DA611F9-B39D-9657-0476-8C125C41A3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6D338-10A8-45B3-BB02-3B43ECE96694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CF13B4C-4C68-171A-7E09-DDF7759DE2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614AC87-2F5E-7824-CD4D-1C8A5D137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A81AD-0296-4A02-B4A6-A53C70E2C7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328134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F14628-EA96-BB83-094B-2A05F754FF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EDCFDD0-FEAC-4B9F-CC86-26F2E608F7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5C83130-E3B3-D017-7F67-D21292899A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A5C85D7-8C77-62E9-DCE1-A124FEA57C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6D338-10A8-45B3-BB02-3B43ECE96694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9955E04-C5E7-24D1-21AC-94C0A7C891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47B89A7-FA93-E1D1-11A7-921E8D93B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A81AD-0296-4A02-B4A6-A53C70E2C7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45246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AA8E04-D67E-5A04-C950-CF80A3E8E3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A21AA81-6981-7F40-C640-77FDF965AF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0A3A0FD-B0EE-C384-A601-5D8FFA0398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C6D515C-7A5C-B85A-FE25-5FBFFC1A008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93F8E49-D1B6-1FA3-4E49-57C303D14F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3E821F2-53E7-59B9-BBAC-7F8F42598A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6D338-10A8-45B3-BB02-3B43ECE96694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1CA9808E-E4B2-62DD-1B5B-C4F20C9CE1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A53457C-D481-4D72-0269-605A61CFD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A81AD-0296-4A02-B4A6-A53C70E2C7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311811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CFE21E-6B1F-1006-DDFD-4E5A22A4CA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3200D46-5C07-F1F6-30E8-174C0182C1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6D338-10A8-45B3-BB02-3B43ECE96694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DD68B20-1A23-8107-9C8E-CDCC7C2B9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CA8AEDF-F4AC-0A2F-4F17-5E23483B8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A81AD-0296-4A02-B4A6-A53C70E2C7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985167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FD2E167-41B3-A6E8-6BB5-B7DB9C82AC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6D338-10A8-45B3-BB02-3B43ECE96694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997FCCF-7821-E6DF-CA9D-8A0ABBC2D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FC1AB35-A920-F929-23F6-D98CCC5CF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A81AD-0296-4A02-B4A6-A53C70E2C7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202993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16D125-8758-64CF-6C00-D16CA55EC3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45D51D3-7AF1-EF62-111D-DA69D4CC54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C6FA9F6-1B4A-84B8-E801-A6155177F8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7C12548-194C-4FD6-968C-2F1C31434C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6D338-10A8-45B3-BB02-3B43ECE96694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85D0D33-0EC8-C844-4D98-C32E7B6C13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AB2C9A9-29EB-835E-63A8-160B7F47FB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A81AD-0296-4A02-B4A6-A53C70E2C7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737948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A3C00B-48AA-D3B3-B676-B0990FB121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6F79CE5-BE78-03E8-2710-F3ADC8DD513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C7D81BC-2753-0EA6-038C-8B20F27E01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726E168-6837-843C-EC38-D17E6D9AFE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6D338-10A8-45B3-BB02-3B43ECE96694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13C2F2D-DB47-9C03-B81E-D336A134D2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037FE39-FD38-FCED-5B44-F79644394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A81AD-0296-4A02-B4A6-A53C70E2C7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2817514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07A814-797D-834F-4B22-904653F645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92D4012-4E91-A481-5659-C2DBBA19FE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3DAF6AA-C87C-C602-E43C-513403661C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F66D338-10A8-45B3-BB02-3B43ECE96694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C026237-FC42-4A4C-6375-DD8624412D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A4648E8-0F55-EC30-EFB5-4A029B2B8A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92A81AD-0296-4A02-B4A6-A53C70E2C7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35939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svg"/><Relationship Id="rId20" Type="http://schemas.openxmlformats.org/officeDocument/2006/relationships/image" Target="../media/image19.png"/><Relationship Id="rId21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фиолетовый, синий, Фиолетовый, Сирен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2D06100-AC0F-0906-6EC1-D41B04786E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2CE374B2-5E70-46F1-7D37-E7ACC1265D16}"/>
              </a:ext>
            </a:extLst>
          </p:cNvPr>
          <p:cNvSpPr/>
          <p:nvPr/>
        </p:nvSpPr>
        <p:spPr>
          <a:xfrm>
            <a:off x="905237" y="507493"/>
            <a:ext cx="8342458" cy="1790331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id="{EFDD305E-E983-FF43-A0E5-EA0FC9995B17}"/>
              </a:ext>
            </a:extLst>
          </p:cNvPr>
          <p:cNvSpPr/>
          <p:nvPr/>
        </p:nvSpPr>
        <p:spPr>
          <a:xfrm>
            <a:off x="1133376" y="824855"/>
            <a:ext cx="1332259" cy="1276164"/>
          </a:xfrm>
          <a:prstGeom prst="ellipse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" name="Прямокутник 2">
            <a:extLst>
              <a:ext uri="{FF2B5EF4-FFF2-40B4-BE49-F238E27FC236}">
                <a16:creationId xmlns:a16="http://schemas.microsoft.com/office/drawing/2014/main" id="{6F889B46-B768-BAAE-3219-3773C5E002EF}"/>
              </a:ext>
            </a:extLst>
          </p:cNvPr>
          <p:cNvSpPr/>
          <p:nvPr/>
        </p:nvSpPr>
        <p:spPr>
          <a:xfrm>
            <a:off x="5507743" y="829273"/>
            <a:ext cx="1472498" cy="1353296"/>
          </a:xfrm>
          <a:prstGeom prst="rect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7F3111B4-76EE-A0DE-9029-08BF32AA0495}"/>
              </a:ext>
            </a:extLst>
          </p:cNvPr>
          <p:cNvSpPr/>
          <p:nvPr/>
        </p:nvSpPr>
        <p:spPr>
          <a:xfrm>
            <a:off x="2746704" y="585767"/>
            <a:ext cx="897522" cy="1650240"/>
          </a:xfrm>
          <a:prstGeom prst="ellipse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" name="Рівнобедрений трикутник 4">
            <a:extLst>
              <a:ext uri="{FF2B5EF4-FFF2-40B4-BE49-F238E27FC236}">
                <a16:creationId xmlns:a16="http://schemas.microsoft.com/office/drawing/2014/main" id="{A5E5B0E6-2D56-7754-4BE3-0177D959DE5A}"/>
              </a:ext>
            </a:extLst>
          </p:cNvPr>
          <p:cNvSpPr/>
          <p:nvPr/>
        </p:nvSpPr>
        <p:spPr>
          <a:xfrm>
            <a:off x="3729287" y="611905"/>
            <a:ext cx="1591700" cy="1570664"/>
          </a:xfrm>
          <a:prstGeom prst="triangle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Зірка: 5-кутна 5">
            <a:extLst>
              <a:ext uri="{FF2B5EF4-FFF2-40B4-BE49-F238E27FC236}">
                <a16:creationId xmlns:a16="http://schemas.microsoft.com/office/drawing/2014/main" id="{82342ACF-BE50-53B3-DA3E-1A99FAAB42BE}"/>
              </a:ext>
            </a:extLst>
          </p:cNvPr>
          <p:cNvSpPr/>
          <p:nvPr/>
        </p:nvSpPr>
        <p:spPr>
          <a:xfrm>
            <a:off x="7146280" y="611905"/>
            <a:ext cx="1916584" cy="1570664"/>
          </a:xfrm>
          <a:prstGeom prst="star5">
            <a:avLst>
              <a:gd name="adj" fmla="val 24751"/>
              <a:gd name="hf" fmla="val 105146"/>
              <a:gd name="vf" fmla="val 110557"/>
            </a:avLst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3CACC09-4811-6C52-35CD-C8BD86B1CC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36886" y="676060"/>
            <a:ext cx="1480876" cy="148087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2978D47-A698-5053-6561-8D30B42BDC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28796" y="1197937"/>
            <a:ext cx="1088960" cy="108896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264DE98-ED4B-33DA-1A3B-9C3A7FDB80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69805" y="794624"/>
            <a:ext cx="1306395" cy="130639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40E7048-CF93-7828-73E3-C521487036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399104">
            <a:off x="7654594" y="936357"/>
            <a:ext cx="1090246" cy="1090246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C2FB1951-5B89-3F16-AAF5-96D6DF80668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62522" y="723669"/>
            <a:ext cx="1563228" cy="1563228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BEDC672C-88F8-4D74-A1DE-F62A2629689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79818" y="1499711"/>
            <a:ext cx="698148" cy="698148"/>
          </a:xfrm>
          <a:prstGeom prst="rect">
            <a:avLst/>
          </a:prstGeom>
        </p:spPr>
      </p:pic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DA3DB912-F691-A206-5857-1C2F1F8526F5}"/>
              </a:ext>
            </a:extLst>
          </p:cNvPr>
          <p:cNvSpPr/>
          <p:nvPr/>
        </p:nvSpPr>
        <p:spPr>
          <a:xfrm>
            <a:off x="905236" y="2558727"/>
            <a:ext cx="8342458" cy="1790331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id="{63858BA0-FC6C-5A26-1F1C-BE28A7A535BD}"/>
              </a:ext>
            </a:extLst>
          </p:cNvPr>
          <p:cNvSpPr/>
          <p:nvPr/>
        </p:nvSpPr>
        <p:spPr>
          <a:xfrm>
            <a:off x="905236" y="4609961"/>
            <a:ext cx="8342457" cy="1790331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id="{2C48C56A-C6F6-E1CD-50B6-AA7E2497DAD4}"/>
              </a:ext>
            </a:extLst>
          </p:cNvPr>
          <p:cNvSpPr/>
          <p:nvPr/>
        </p:nvSpPr>
        <p:spPr>
          <a:xfrm>
            <a:off x="4707274" y="2888494"/>
            <a:ext cx="1332259" cy="1276164"/>
          </a:xfrm>
          <a:prstGeom prst="ellipse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2" name="Прямокутник 2">
            <a:extLst>
              <a:ext uri="{FF2B5EF4-FFF2-40B4-BE49-F238E27FC236}">
                <a16:creationId xmlns:a16="http://schemas.microsoft.com/office/drawing/2014/main" id="{A9C721B4-5521-DD00-61CF-703365525130}"/>
              </a:ext>
            </a:extLst>
          </p:cNvPr>
          <p:cNvSpPr/>
          <p:nvPr/>
        </p:nvSpPr>
        <p:spPr>
          <a:xfrm>
            <a:off x="7608133" y="2798957"/>
            <a:ext cx="1472498" cy="1353296"/>
          </a:xfrm>
          <a:prstGeom prst="rect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3" name="Овал 22">
            <a:extLst>
              <a:ext uri="{FF2B5EF4-FFF2-40B4-BE49-F238E27FC236}">
                <a16:creationId xmlns:a16="http://schemas.microsoft.com/office/drawing/2014/main" id="{15358403-883E-808E-7914-3DD25EB004E0}"/>
              </a:ext>
            </a:extLst>
          </p:cNvPr>
          <p:cNvSpPr/>
          <p:nvPr/>
        </p:nvSpPr>
        <p:spPr>
          <a:xfrm>
            <a:off x="6355671" y="2621092"/>
            <a:ext cx="897522" cy="1650240"/>
          </a:xfrm>
          <a:prstGeom prst="ellipse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4" name="Рівнобедрений трикутник 4">
            <a:extLst>
              <a:ext uri="{FF2B5EF4-FFF2-40B4-BE49-F238E27FC236}">
                <a16:creationId xmlns:a16="http://schemas.microsoft.com/office/drawing/2014/main" id="{7D8E24E8-19D8-4285-11B5-8590995E8074}"/>
              </a:ext>
            </a:extLst>
          </p:cNvPr>
          <p:cNvSpPr/>
          <p:nvPr/>
        </p:nvSpPr>
        <p:spPr>
          <a:xfrm>
            <a:off x="1085148" y="2650580"/>
            <a:ext cx="1591700" cy="1570664"/>
          </a:xfrm>
          <a:prstGeom prst="triangle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5" name="Зірка: 5-кутна 5">
            <a:extLst>
              <a:ext uri="{FF2B5EF4-FFF2-40B4-BE49-F238E27FC236}">
                <a16:creationId xmlns:a16="http://schemas.microsoft.com/office/drawing/2014/main" id="{115DC435-4C9E-5597-87BD-DDCACE2B59D3}"/>
              </a:ext>
            </a:extLst>
          </p:cNvPr>
          <p:cNvSpPr/>
          <p:nvPr/>
        </p:nvSpPr>
        <p:spPr>
          <a:xfrm>
            <a:off x="2567028" y="2629249"/>
            <a:ext cx="1916584" cy="1570664"/>
          </a:xfrm>
          <a:prstGeom prst="star5">
            <a:avLst>
              <a:gd name="adj" fmla="val 24751"/>
              <a:gd name="hf" fmla="val 105146"/>
              <a:gd name="vf" fmla="val 110557"/>
            </a:avLst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9CE2692D-1EE3-B2A8-19E1-811D70593CF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2119" y="3013970"/>
            <a:ext cx="962074" cy="962074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FF2F143E-9634-2A73-F36F-68AA337B99F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96895" y="3225800"/>
            <a:ext cx="993165" cy="993165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BEB9F617-6E01-AD17-A0FC-C6DD1D203E3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6091" y="2967178"/>
            <a:ext cx="1209274" cy="1209274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984DB82F-C30A-EFEA-A11D-FE4C5060932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399104">
            <a:off x="3052374" y="3083634"/>
            <a:ext cx="921113" cy="921113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BF2FC2F2-049E-2BC8-9222-1EFD585F6C2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94951" y="2826174"/>
            <a:ext cx="1298861" cy="1298861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F0106EF6-62E3-F1EE-7BB0-278492D883E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69282" y="3528903"/>
            <a:ext cx="698148" cy="698148"/>
          </a:xfrm>
          <a:prstGeom prst="rect">
            <a:avLst/>
          </a:prstGeom>
        </p:spPr>
      </p:pic>
      <p:sp>
        <p:nvSpPr>
          <p:cNvPr id="32" name="Овал 31">
            <a:extLst>
              <a:ext uri="{FF2B5EF4-FFF2-40B4-BE49-F238E27FC236}">
                <a16:creationId xmlns:a16="http://schemas.microsoft.com/office/drawing/2014/main" id="{AB786065-FD32-40F5-73C0-34ED53CE64B1}"/>
              </a:ext>
            </a:extLst>
          </p:cNvPr>
          <p:cNvSpPr/>
          <p:nvPr/>
        </p:nvSpPr>
        <p:spPr>
          <a:xfrm>
            <a:off x="6196069" y="4851183"/>
            <a:ext cx="1332259" cy="1276164"/>
          </a:xfrm>
          <a:prstGeom prst="ellipse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3" name="Прямокутник 2">
            <a:extLst>
              <a:ext uri="{FF2B5EF4-FFF2-40B4-BE49-F238E27FC236}">
                <a16:creationId xmlns:a16="http://schemas.microsoft.com/office/drawing/2014/main" id="{4A2BC071-FB7F-9F7C-FA5E-914C145DB499}"/>
              </a:ext>
            </a:extLst>
          </p:cNvPr>
          <p:cNvSpPr/>
          <p:nvPr/>
        </p:nvSpPr>
        <p:spPr>
          <a:xfrm>
            <a:off x="1103496" y="4846203"/>
            <a:ext cx="1472498" cy="1353296"/>
          </a:xfrm>
          <a:prstGeom prst="rect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4" name="Овал 33">
            <a:extLst>
              <a:ext uri="{FF2B5EF4-FFF2-40B4-BE49-F238E27FC236}">
                <a16:creationId xmlns:a16="http://schemas.microsoft.com/office/drawing/2014/main" id="{B2E461CD-4321-BC3B-81DF-3FDB25A9A3A4}"/>
              </a:ext>
            </a:extLst>
          </p:cNvPr>
          <p:cNvSpPr/>
          <p:nvPr/>
        </p:nvSpPr>
        <p:spPr>
          <a:xfrm>
            <a:off x="2917811" y="4678808"/>
            <a:ext cx="897522" cy="1650240"/>
          </a:xfrm>
          <a:prstGeom prst="ellipse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5" name="Рівнобедрений трикутник 4">
            <a:extLst>
              <a:ext uri="{FF2B5EF4-FFF2-40B4-BE49-F238E27FC236}">
                <a16:creationId xmlns:a16="http://schemas.microsoft.com/office/drawing/2014/main" id="{BC5A7EAA-65F4-D8A1-8F10-45C0441695D0}"/>
              </a:ext>
            </a:extLst>
          </p:cNvPr>
          <p:cNvSpPr/>
          <p:nvPr/>
        </p:nvSpPr>
        <p:spPr>
          <a:xfrm>
            <a:off x="7500454" y="4699907"/>
            <a:ext cx="1591700" cy="1570664"/>
          </a:xfrm>
          <a:prstGeom prst="triangle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6" name="Зірка: 5-кутна 5">
            <a:extLst>
              <a:ext uri="{FF2B5EF4-FFF2-40B4-BE49-F238E27FC236}">
                <a16:creationId xmlns:a16="http://schemas.microsoft.com/office/drawing/2014/main" id="{5781A077-A0E0-FF18-F68C-C5DAF03311C1}"/>
              </a:ext>
            </a:extLst>
          </p:cNvPr>
          <p:cNvSpPr/>
          <p:nvPr/>
        </p:nvSpPr>
        <p:spPr>
          <a:xfrm>
            <a:off x="4078781" y="4704219"/>
            <a:ext cx="1916584" cy="1570664"/>
          </a:xfrm>
          <a:prstGeom prst="star5">
            <a:avLst>
              <a:gd name="adj" fmla="val 24751"/>
              <a:gd name="hf" fmla="val 105146"/>
              <a:gd name="vf" fmla="val 110557"/>
            </a:avLst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2692449F-8B9B-14EC-FCFF-E8195F9EAC0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74056" y="4918448"/>
            <a:ext cx="1154970" cy="1154970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9C9E9645-2928-297B-BD4C-B5EA5DEA9B0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6717" y="4813439"/>
            <a:ext cx="1406281" cy="1406281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3CF9A840-EF15-5C05-4B6D-A627319EB7B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399104">
            <a:off x="4640345" y="5144992"/>
            <a:ext cx="848995" cy="848995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0D9DFDD5-39E4-B649-5342-A0364421FD8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9568" y="4869943"/>
            <a:ext cx="1284842" cy="1284842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2A608724-2275-60B2-33A9-E5020E2C9F6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69282" y="5587702"/>
            <a:ext cx="698148" cy="698148"/>
          </a:xfrm>
          <a:prstGeom prst="rect">
            <a:avLst/>
          </a:prstGeom>
        </p:spPr>
      </p:pic>
      <p:grpSp>
        <p:nvGrpSpPr>
          <p:cNvPr id="43" name="Группа 42">
            <a:extLst>
              <a:ext uri="{FF2B5EF4-FFF2-40B4-BE49-F238E27FC236}">
                <a16:creationId xmlns:a16="http://schemas.microsoft.com/office/drawing/2014/main" id="{72FC84E7-2DF7-1376-3924-CA54B69F3C8D}"/>
              </a:ext>
            </a:extLst>
          </p:cNvPr>
          <p:cNvGrpSpPr/>
          <p:nvPr/>
        </p:nvGrpSpPr>
        <p:grpSpPr>
          <a:xfrm>
            <a:off x="9399922" y="723669"/>
            <a:ext cx="657225" cy="657225"/>
            <a:chOff x="9399922" y="676060"/>
            <a:chExt cx="657225" cy="657225"/>
          </a:xfrm>
        </p:grpSpPr>
        <p:sp>
          <p:nvSpPr>
            <p:cNvPr id="3" name="Прямоугольник: скругленные углы 2">
              <a:extLst>
                <a:ext uri="{FF2B5EF4-FFF2-40B4-BE49-F238E27FC236}">
                  <a16:creationId xmlns:a16="http://schemas.microsoft.com/office/drawing/2014/main" id="{3CA184C1-0CCD-01EF-3B7F-3FE26BCBE896}"/>
                </a:ext>
              </a:extLst>
            </p:cNvPr>
            <p:cNvSpPr/>
            <p:nvPr/>
          </p:nvSpPr>
          <p:spPr>
            <a:xfrm>
              <a:off x="9399922" y="676060"/>
              <a:ext cx="657225" cy="6572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8" name="Рисунок 17" descr="Обновить со сплошной заливкой">
              <a:extLst>
                <a:ext uri="{FF2B5EF4-FFF2-40B4-BE49-F238E27FC236}">
                  <a16:creationId xmlns:a16="http://schemas.microsoft.com/office/drawing/2014/main" id="{50C7C7B2-3ADE-5AD6-06FF-62EC66314D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9445296" y="723669"/>
              <a:ext cx="581563" cy="581563"/>
            </a:xfrm>
            <a:prstGeom prst="rect">
              <a:avLst/>
            </a:prstGeom>
          </p:spPr>
        </p:pic>
      </p:grpSp>
      <p:grpSp>
        <p:nvGrpSpPr>
          <p:cNvPr id="57" name="Группа 56">
            <a:extLst>
              <a:ext uri="{FF2B5EF4-FFF2-40B4-BE49-F238E27FC236}">
                <a16:creationId xmlns:a16="http://schemas.microsoft.com/office/drawing/2014/main" id="{042DFE6C-6815-513B-5A84-DF03DE8F5B56}"/>
              </a:ext>
            </a:extLst>
          </p:cNvPr>
          <p:cNvGrpSpPr/>
          <p:nvPr/>
        </p:nvGrpSpPr>
        <p:grpSpPr>
          <a:xfrm>
            <a:off x="9386099" y="2767436"/>
            <a:ext cx="657225" cy="657225"/>
            <a:chOff x="9399922" y="676060"/>
            <a:chExt cx="657225" cy="657225"/>
          </a:xfrm>
        </p:grpSpPr>
        <p:sp>
          <p:nvSpPr>
            <p:cNvPr id="59" name="Прямоугольник: скругленные углы 58">
              <a:extLst>
                <a:ext uri="{FF2B5EF4-FFF2-40B4-BE49-F238E27FC236}">
                  <a16:creationId xmlns:a16="http://schemas.microsoft.com/office/drawing/2014/main" id="{7636B581-35F6-ED35-3FCD-3E421BD506A3}"/>
                </a:ext>
              </a:extLst>
            </p:cNvPr>
            <p:cNvSpPr/>
            <p:nvPr/>
          </p:nvSpPr>
          <p:spPr>
            <a:xfrm>
              <a:off x="9399922" y="676060"/>
              <a:ext cx="657225" cy="6572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61" name="Рисунок 60" descr="Обновить со сплошной заливкой">
              <a:extLst>
                <a:ext uri="{FF2B5EF4-FFF2-40B4-BE49-F238E27FC236}">
                  <a16:creationId xmlns:a16="http://schemas.microsoft.com/office/drawing/2014/main" id="{F88A3CF1-C057-D9FD-4042-41ED5DF970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9445296" y="723669"/>
              <a:ext cx="581563" cy="581563"/>
            </a:xfrm>
            <a:prstGeom prst="rect">
              <a:avLst/>
            </a:prstGeom>
          </p:spPr>
        </p:pic>
      </p:grpSp>
      <p:grpSp>
        <p:nvGrpSpPr>
          <p:cNvPr id="69" name="Группа 68">
            <a:extLst>
              <a:ext uri="{FF2B5EF4-FFF2-40B4-BE49-F238E27FC236}">
                <a16:creationId xmlns:a16="http://schemas.microsoft.com/office/drawing/2014/main" id="{4ED43A17-377E-8429-1969-5A68ABAD9661}"/>
              </a:ext>
            </a:extLst>
          </p:cNvPr>
          <p:cNvGrpSpPr/>
          <p:nvPr/>
        </p:nvGrpSpPr>
        <p:grpSpPr>
          <a:xfrm>
            <a:off x="9372276" y="4811203"/>
            <a:ext cx="657225" cy="657225"/>
            <a:chOff x="9399922" y="676060"/>
            <a:chExt cx="657225" cy="657225"/>
          </a:xfrm>
        </p:grpSpPr>
        <p:sp>
          <p:nvSpPr>
            <p:cNvPr id="71" name="Прямоугольник: скругленные углы 70">
              <a:extLst>
                <a:ext uri="{FF2B5EF4-FFF2-40B4-BE49-F238E27FC236}">
                  <a16:creationId xmlns:a16="http://schemas.microsoft.com/office/drawing/2014/main" id="{7FEB9C10-593D-C9E5-8048-8266212463F9}"/>
                </a:ext>
              </a:extLst>
            </p:cNvPr>
            <p:cNvSpPr/>
            <p:nvPr/>
          </p:nvSpPr>
          <p:spPr>
            <a:xfrm>
              <a:off x="9399922" y="676060"/>
              <a:ext cx="657225" cy="6572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73" name="Рисунок 72" descr="Обновить со сплошной заливкой">
              <a:extLst>
                <a:ext uri="{FF2B5EF4-FFF2-40B4-BE49-F238E27FC236}">
                  <a16:creationId xmlns:a16="http://schemas.microsoft.com/office/drawing/2014/main" id="{E6E2137A-8EC6-D6C3-4DD8-8B10B621EF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9445296" y="723669"/>
              <a:ext cx="581563" cy="581563"/>
            </a:xfrm>
            <a:prstGeom prst="rect">
              <a:avLst/>
            </a:prstGeom>
          </p:spPr>
        </p:pic>
      </p:grpSp>
      <p:grpSp>
        <p:nvGrpSpPr>
          <p:cNvPr id="46" name="Группа 45">
            <a:extLst>
              <a:ext uri="{FF2B5EF4-FFF2-40B4-BE49-F238E27FC236}">
                <a16:creationId xmlns:a16="http://schemas.microsoft.com/office/drawing/2014/main" id="{FC87954F-B7A6-67C0-BE1D-62D9859F0344}"/>
              </a:ext>
            </a:extLst>
          </p:cNvPr>
          <p:cNvGrpSpPr/>
          <p:nvPr/>
        </p:nvGrpSpPr>
        <p:grpSpPr>
          <a:xfrm>
            <a:off x="7730406" y="4992696"/>
            <a:ext cx="1131795" cy="1391720"/>
            <a:chOff x="8654350" y="5282523"/>
            <a:chExt cx="1131795" cy="1391720"/>
          </a:xfrm>
        </p:grpSpPr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9AEF604B-BBEC-CD80-5B8A-C6B2D0F6111B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747087" y="5776721"/>
              <a:ext cx="897522" cy="897522"/>
            </a:xfrm>
            <a:prstGeom prst="rect">
              <a:avLst/>
            </a:prstGeom>
          </p:spPr>
        </p:pic>
        <p:pic>
          <p:nvPicPr>
            <p:cNvPr id="45" name="Рисунок 44" descr="Изображение выглядит как искусство, Графика, Фрактальные картинки, плам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E1D2968-26F5-D384-C686-CBECC06614B2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54350" y="5282523"/>
              <a:ext cx="1131795" cy="1131795"/>
            </a:xfrm>
            <a:prstGeom prst="rect">
              <a:avLst/>
            </a:prstGeom>
          </p:spPr>
        </p:pic>
      </p:grpSp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DCD72703-3AD6-3316-6DF5-A0405754201C}"/>
              </a:ext>
            </a:extLst>
          </p:cNvPr>
          <p:cNvSpPr/>
          <p:nvPr/>
        </p:nvSpPr>
        <p:spPr>
          <a:xfrm>
            <a:off x="905235" y="524177"/>
            <a:ext cx="8342458" cy="1790331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77" name="Прямоугольник: скругленные углы 76">
            <a:extLst>
              <a:ext uri="{FF2B5EF4-FFF2-40B4-BE49-F238E27FC236}">
                <a16:creationId xmlns:a16="http://schemas.microsoft.com/office/drawing/2014/main" id="{5004ED00-0861-0EF1-8ED1-80D5353006E8}"/>
              </a:ext>
            </a:extLst>
          </p:cNvPr>
          <p:cNvSpPr/>
          <p:nvPr/>
        </p:nvSpPr>
        <p:spPr>
          <a:xfrm>
            <a:off x="905235" y="2569609"/>
            <a:ext cx="8342458" cy="1790331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78" name="Прямоугольник: скругленные углы 77">
            <a:extLst>
              <a:ext uri="{FF2B5EF4-FFF2-40B4-BE49-F238E27FC236}">
                <a16:creationId xmlns:a16="http://schemas.microsoft.com/office/drawing/2014/main" id="{15D5FD4B-8E7D-91E5-2075-9C88B4335F66}"/>
              </a:ext>
            </a:extLst>
          </p:cNvPr>
          <p:cNvSpPr/>
          <p:nvPr/>
        </p:nvSpPr>
        <p:spPr>
          <a:xfrm>
            <a:off x="905235" y="4626097"/>
            <a:ext cx="8342458" cy="1790331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80462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3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5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8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1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4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7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4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9" fill="hold">
                      <p:stCondLst>
                        <p:cond delay="0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6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9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1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4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7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0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3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9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6" fill="hold">
                      <p:stCondLst>
                        <p:cond delay="0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0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0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9" fill="hold">
                      <p:stCondLst>
                        <p:cond delay="0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2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2" fill="hold">
                      <p:stCondLst>
                        <p:cond delay="0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3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5" fill="hold">
                      <p:stCondLst>
                        <p:cond delay="0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4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4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8" fill="hold">
                      <p:stCondLst>
                        <p:cond delay="0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5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6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1" fill="hold">
                      <p:stCondLst>
                        <p:cond delay="0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73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4" fill="hold">
                      <p:stCondLst>
                        <p:cond delay="0"/>
                      </p:stCondLst>
                      <p:childTnLst>
                        <p:par>
                          <p:cTn id="275" fill="hold">
                            <p:stCondLst>
                              <p:cond delay="0"/>
                            </p:stCondLst>
                            <p:childTnLst>
                              <p:par>
                                <p:cTn id="27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9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0" fill="hold">
                      <p:stCondLst>
                        <p:cond delay="indefinite"/>
                      </p:stCondLst>
                      <p:childTnLst>
                        <p:par>
                          <p:cTn id="281" fill="hold">
                            <p:stCondLst>
                              <p:cond delay="0"/>
                            </p:stCondLst>
                            <p:childTnLst>
                              <p:par>
                                <p:cTn id="282" presetID="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3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4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286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7" fill="hold">
                      <p:stCondLst>
                        <p:cond delay="0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1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2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3" fill="hold">
                      <p:stCondLst>
                        <p:cond delay="indefinite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6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7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2" grpId="0" animBg="1"/>
      <p:bldP spid="2" grpId="1" animBg="1"/>
      <p:bldP spid="77" grpId="0" animBg="1"/>
      <p:bldP spid="77" grpId="1" animBg="1"/>
      <p:bldP spid="78" grpId="0" animBg="1"/>
      <p:bldP spid="78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54E1D40D-368C-4196-9FA3-EB89DD4AC3C8}"/>
</file>

<file path=customXml/itemProps2.xml><?xml version="1.0" encoding="utf-8"?>
<ds:datastoreItem xmlns:ds="http://schemas.openxmlformats.org/officeDocument/2006/customXml" ds:itemID="{E4C9C622-214A-4E94-BF1B-4641D642227A}"/>
</file>

<file path=customXml/itemProps3.xml><?xml version="1.0" encoding="utf-8"?>
<ds:datastoreItem xmlns:ds="http://schemas.openxmlformats.org/officeDocument/2006/customXml" ds:itemID="{22FB7DBE-FFB7-4604-8A96-C7425710EAF0}"/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3</cp:revision>
  <dcterms:created xsi:type="dcterms:W3CDTF">2025-02-11T16:21:36Z</dcterms:created>
  <dcterms:modified xsi:type="dcterms:W3CDTF">2025-02-25T13:31:21Z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