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100" d="100"/>
          <a:sy n="100" d="100"/>
        </p:scale>
        <p:origin x="8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8A1260B-A436-88D3-6D9A-0ECE3C95AEE6}"/>
              </a:ext>
            </a:extLst>
          </p:cNvPr>
          <p:cNvGrpSpPr/>
          <p:nvPr/>
        </p:nvGrpSpPr>
        <p:grpSpPr>
          <a:xfrm>
            <a:off x="741740" y="321116"/>
            <a:ext cx="2398211" cy="5910623"/>
            <a:chOff x="889651" y="-611908"/>
            <a:chExt cx="2749550" cy="6776531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D2146C60-0E1C-4AFE-070E-CE333C1266AD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A2D58E91-3370-0A05-7F09-82CC8A0A8E39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321296F-FA92-1766-2F3A-5F5D374058F7}"/>
              </a:ext>
            </a:extLst>
          </p:cNvPr>
          <p:cNvGrpSpPr/>
          <p:nvPr/>
        </p:nvGrpSpPr>
        <p:grpSpPr>
          <a:xfrm>
            <a:off x="3400738" y="321116"/>
            <a:ext cx="2398211" cy="5910623"/>
            <a:chOff x="889651" y="-611908"/>
            <a:chExt cx="2749550" cy="6776531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90932406-5979-2F56-EC14-54F690B56714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531CE98-4352-5EE0-5685-7ADB55ECDE3A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87CCFAB-8D56-7F83-35D8-BEA7B9AD25E7}"/>
              </a:ext>
            </a:extLst>
          </p:cNvPr>
          <p:cNvGrpSpPr/>
          <p:nvPr/>
        </p:nvGrpSpPr>
        <p:grpSpPr>
          <a:xfrm>
            <a:off x="6037010" y="321116"/>
            <a:ext cx="2398211" cy="5910623"/>
            <a:chOff x="889651" y="-611908"/>
            <a:chExt cx="2749550" cy="6776531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1179BBFF-9BE2-B9D9-15C5-690D28E8B2E7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3748544E-763E-BA36-40CF-450C36353E7E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1" name="Рисунок 40" descr="Изображение выглядит как млекопитающее, Большие кошки, гепард, кот&#10;&#10;Автоматически созданное описание">
            <a:extLst>
              <a:ext uri="{FF2B5EF4-FFF2-40B4-BE49-F238E27FC236}">
                <a16:creationId xmlns:a16="http://schemas.microsoft.com/office/drawing/2014/main" id="{6E0ECF1E-A3BB-1E16-6DB4-93BAF372CB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28" y="501423"/>
            <a:ext cx="1722511" cy="1722511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графическая вставка, иллюстрация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A7E6019-D666-99FE-A095-8DC7F697DE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66" y="482373"/>
            <a:ext cx="1803738" cy="1803738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7E41F9E-99DF-E12A-3B88-2748437936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78" y="501423"/>
            <a:ext cx="1538572" cy="176563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5855F19-9842-493E-C9FC-D04C176C1AB6}"/>
              </a:ext>
            </a:extLst>
          </p:cNvPr>
          <p:cNvSpPr txBox="1"/>
          <p:nvPr/>
        </p:nvSpPr>
        <p:spPr>
          <a:xfrm>
            <a:off x="1208962" y="2427620"/>
            <a:ext cx="1455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Медленно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8386D4-51D0-612D-26B7-8E97DD06CF3C}"/>
              </a:ext>
            </a:extLst>
          </p:cNvPr>
          <p:cNvSpPr txBox="1"/>
          <p:nvPr/>
        </p:nvSpPr>
        <p:spPr>
          <a:xfrm>
            <a:off x="4152850" y="2447368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Тихо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022181-4B93-0A6B-4628-C3B0A42F7295}"/>
              </a:ext>
            </a:extLst>
          </p:cNvPr>
          <p:cNvSpPr txBox="1"/>
          <p:nvPr/>
        </p:nvSpPr>
        <p:spPr>
          <a:xfrm>
            <a:off x="6694139" y="2447368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Быстро</a:t>
            </a:r>
          </a:p>
        </p:txBody>
      </p:sp>
      <p:pic>
        <p:nvPicPr>
          <p:cNvPr id="59" name="Рисунок 58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9E790EC2-E8A3-23C3-B71F-A8652AE339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63" y="2755864"/>
            <a:ext cx="1201459" cy="147871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лиса,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6E279FC-125B-75F6-CE27-4C18D9ADEB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425" y="3289630"/>
            <a:ext cx="1481282" cy="1481282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беспозвоночный, морской слизня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6600107-8917-F95D-3BEB-51534DB360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54" y="4419449"/>
            <a:ext cx="1384647" cy="1903889"/>
          </a:xfrm>
          <a:prstGeom prst="rect">
            <a:avLst/>
          </a:prstGeom>
        </p:spPr>
      </p:pic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D1759C0A-8791-1803-7455-5A6DCF36605B}"/>
              </a:ext>
            </a:extLst>
          </p:cNvPr>
          <p:cNvGrpSpPr/>
          <p:nvPr/>
        </p:nvGrpSpPr>
        <p:grpSpPr>
          <a:xfrm>
            <a:off x="736347" y="4207231"/>
            <a:ext cx="1476260" cy="1618002"/>
            <a:chOff x="788387" y="4323803"/>
            <a:chExt cx="1183759" cy="1297417"/>
          </a:xfrm>
        </p:grpSpPr>
        <p:pic>
          <p:nvPicPr>
            <p:cNvPr id="56" name="Рисунок 55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DAC95550-115F-D233-4F6B-DC48FE4DB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87" y="4437461"/>
              <a:ext cx="1183759" cy="1183759"/>
            </a:xfrm>
            <a:prstGeom prst="rect">
              <a:avLst/>
            </a:prstGeom>
          </p:spPr>
        </p:pic>
        <p:cxnSp>
          <p:nvCxnSpPr>
            <p:cNvPr id="68" name="Прямая со стрелкой 67">
              <a:extLst>
                <a:ext uri="{FF2B5EF4-FFF2-40B4-BE49-F238E27FC236}">
                  <a16:creationId xmlns:a16="http://schemas.microsoft.com/office/drawing/2014/main" id="{782C3C16-21C9-0344-87D1-2153F7326DA1}"/>
                </a:ext>
              </a:extLst>
            </p:cNvPr>
            <p:cNvCxnSpPr>
              <a:cxnSpLocks/>
            </p:cNvCxnSpPr>
            <p:nvPr/>
          </p:nvCxnSpPr>
          <p:spPr>
            <a:xfrm>
              <a:off x="889651" y="4323803"/>
              <a:ext cx="336320" cy="64443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7" name="Рисунок 76" descr="Изображение выглядит как зарисовка, искусство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A677B7D-63C5-97A4-31DE-A6AC57E520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139" y="3910007"/>
            <a:ext cx="1624270" cy="16242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цветок, лепесток, зарисо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600083A0-4C1C-D2F7-2FD5-3C42CCF293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473" y="2608715"/>
            <a:ext cx="1245418" cy="124541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луна, пространство, Вселенная, планета&#10;&#10;Автоматически созданное описание">
            <a:extLst>
              <a:ext uri="{FF2B5EF4-FFF2-40B4-BE49-F238E27FC236}">
                <a16:creationId xmlns:a16="http://schemas.microsoft.com/office/drawing/2014/main" id="{9D7ACB37-FA50-FC01-5619-254A30FA698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0" t="1155" r="15002" b="-1155"/>
          <a:stretch/>
        </p:blipFill>
        <p:spPr>
          <a:xfrm>
            <a:off x="4567386" y="3564995"/>
            <a:ext cx="1119417" cy="1058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6AAC51E2-59A0-7AA9-CC78-67A6B57338BE}"/>
              </a:ext>
            </a:extLst>
          </p:cNvPr>
          <p:cNvGrpSpPr/>
          <p:nvPr/>
        </p:nvGrpSpPr>
        <p:grpSpPr>
          <a:xfrm>
            <a:off x="4118494" y="4480394"/>
            <a:ext cx="2041454" cy="2041454"/>
            <a:chOff x="2697373" y="5271926"/>
            <a:chExt cx="2335742" cy="2335742"/>
          </a:xfrm>
        </p:grpSpPr>
        <p:pic>
          <p:nvPicPr>
            <p:cNvPr id="75" name="Рисунок 74" descr="Изображение выглядит как собака, графическая вставка, млекопитающее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BE28FB47-2EA2-69A3-3CC7-9F35F7D22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373" y="5271926"/>
              <a:ext cx="2335742" cy="2335742"/>
            </a:xfrm>
            <a:prstGeom prst="rect">
              <a:avLst/>
            </a:prstGeom>
          </p:spPr>
        </p:pic>
        <p:cxnSp>
          <p:nvCxnSpPr>
            <p:cNvPr id="82" name="Прямая со стрелкой 81">
              <a:extLst>
                <a:ext uri="{FF2B5EF4-FFF2-40B4-BE49-F238E27FC236}">
                  <a16:creationId xmlns:a16="http://schemas.microsoft.com/office/drawing/2014/main" id="{CF3F9E21-268D-25A2-813E-F7AEA1623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2851" y="5445627"/>
              <a:ext cx="374919" cy="44898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Рисунок 87" descr="Изображение выглядит как рисунок, мультфильм, Детское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A4B2C5E-A804-4659-B5D5-3923375667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42" y="4781258"/>
            <a:ext cx="1408265" cy="1408265"/>
          </a:xfrm>
          <a:prstGeom prst="rect">
            <a:avLst/>
          </a:prstGeom>
        </p:spPr>
      </p:pic>
      <p:pic>
        <p:nvPicPr>
          <p:cNvPr id="90" name="Рисунок 89" descr="Изображение выглядит как фрукт, апельсин, яблок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754D73B-AD35-FC66-BA01-53BD7570FD5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055" y="3385936"/>
            <a:ext cx="1408265" cy="1408265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еда, молочные продукты, крем, десерт&#10;&#10;Автоматически созданное описание">
            <a:extLst>
              <a:ext uri="{FF2B5EF4-FFF2-40B4-BE49-F238E27FC236}">
                <a16:creationId xmlns:a16="http://schemas.microsoft.com/office/drawing/2014/main" id="{15ACA411-A57E-0C27-FDC4-6DBA973337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96" y="4292657"/>
            <a:ext cx="1244237" cy="124423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вакуум, устройство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85D4414-847B-3800-C57B-8C75646F8C9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470" y="2681025"/>
            <a:ext cx="1693867" cy="1693867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758" y="1419808"/>
            <a:ext cx="5342785" cy="5438192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52051" y="3676212"/>
            <a:ext cx="280035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4</Words>
  <Application>Microsoft Office PowerPoint</Application>
  <PresentationFormat>Широкоэкранный</PresentationFormat>
  <Paragraphs>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39</cp:revision>
  <dcterms:created xsi:type="dcterms:W3CDTF">2024-07-21T13:02:50Z</dcterms:created>
  <dcterms:modified xsi:type="dcterms:W3CDTF">2024-08-27T22:52:50Z</dcterms:modified>
</cp:coreProperties>
</file>