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15192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12045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1102016"/>
            <a:ext cx="2824741" cy="2836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19620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8" y="4380874"/>
            <a:ext cx="2644674" cy="26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09" y="2956356"/>
            <a:ext cx="261937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25338 -0.23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6914 -0.080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5652 -0.18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4088 0.38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0507 0.6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44167 0.461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9895 0.018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2369 0.608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2024-04-16T14:24:00Z</dcterms:created>
  <dcterms:modified xsi:type="dcterms:W3CDTF">2024-10-30T12:03:06Z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