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B741-55B4-48AF-84DC-8B3AE459E48F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3AE45-3510-44F7-8928-5BEDE05A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9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3AE45-3510-44F7-8928-5BEDE05A38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5338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02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0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3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7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6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0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2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7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4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00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0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gif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A97681-8513-4CCC-8C5A-DB7FDBB874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4" y="4514485"/>
            <a:ext cx="6559510" cy="19051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BB9616-DB75-4B8C-829C-F25FE6DD3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66" y="2684870"/>
            <a:ext cx="3972008" cy="39720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07C57A-E862-4C5E-8C98-41E9825C1B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71" y="3451446"/>
            <a:ext cx="831855" cy="813976"/>
          </a:xfrm>
          <a:prstGeom prst="rect">
            <a:avLst/>
          </a:prstGeom>
        </p:spPr>
      </p:pic>
      <p:pic>
        <p:nvPicPr>
          <p:cNvPr id="1026" name="Picture 2" descr="Adoptables!!! (will add more) | Steven Universe Amino">
            <a:extLst>
              <a:ext uri="{FF2B5EF4-FFF2-40B4-BE49-F238E27FC236}">
                <a16:creationId xmlns:a16="http://schemas.microsoft.com/office/drawing/2014/main" id="{2F2B54C5-2955-4B2C-A1C0-CF3076E72A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64" y="4899807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doptables!!! (will add more) | Steven Universe Amino">
            <a:extLst>
              <a:ext uri="{FF2B5EF4-FFF2-40B4-BE49-F238E27FC236}">
                <a16:creationId xmlns:a16="http://schemas.microsoft.com/office/drawing/2014/main" id="{37449568-044E-42F9-A21A-EA8B03CB6C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75" y="4770928"/>
            <a:ext cx="2924942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doptables!!! (will add more) | Steven Universe Amino">
            <a:extLst>
              <a:ext uri="{FF2B5EF4-FFF2-40B4-BE49-F238E27FC236}">
                <a16:creationId xmlns:a16="http://schemas.microsoft.com/office/drawing/2014/main" id="{AC6BE42B-AC41-46D6-A476-BF19AFE43A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2" y="5322369"/>
            <a:ext cx="3790950" cy="10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doptables!!! (will add more) | Steven Universe Amino">
            <a:extLst>
              <a:ext uri="{FF2B5EF4-FFF2-40B4-BE49-F238E27FC236}">
                <a16:creationId xmlns:a16="http://schemas.microsoft.com/office/drawing/2014/main" id="{8B367EE6-43B6-4DD2-98A8-8D02E9AECA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51" y="5527741"/>
            <a:ext cx="3790950" cy="10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10" y="4505057"/>
            <a:ext cx="876441" cy="8576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2278740-231F-4253-BBBA-6A048F4A97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11" y="3863128"/>
            <a:ext cx="826903" cy="8091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94" y="3598265"/>
            <a:ext cx="804635" cy="7873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29" y="4451713"/>
            <a:ext cx="760168" cy="74383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315" y="4838837"/>
            <a:ext cx="729082" cy="7134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829" y="-61824"/>
            <a:ext cx="3448608" cy="34486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31076" y="5788817"/>
            <a:ext cx="789709" cy="109267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92279" y="1681681"/>
            <a:ext cx="32385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2024-05-15T06:23:45Z</dcterms:created>
  <dcterms:modified xsi:type="dcterms:W3CDTF">2024-11-01T08:51:26Z</dcterms:modified>
</cp:coreProperties>
</file>