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4448175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4E338A5-BCBF-45DC-802F-0E90FC13C400}"/>
</file>

<file path=customXml/itemProps2.xml><?xml version="1.0" encoding="utf-8"?>
<ds:datastoreItem xmlns:ds="http://schemas.openxmlformats.org/officeDocument/2006/customXml" ds:itemID="{C31AD051-0AFA-4B1F-B4CD-2606B8F058BD}"/>
</file>

<file path=customXml/itemProps3.xml><?xml version="1.0" encoding="utf-8"?>
<ds:datastoreItem xmlns:ds="http://schemas.openxmlformats.org/officeDocument/2006/customXml" ds:itemID="{E3A201F4-AD72-4900-9BB6-60A7FD392BAB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