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1095-6F89-4848-AEE5-37E17800684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849C-F9D7-418A-9F69-B9A46481B8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DE10-A8A4-432B-A273-B0806752081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FBC3-1A07-4358-94F0-D109EA8F2F7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рирода, радуга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520682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227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12542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252603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2809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130773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453138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1334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58226" y="269277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1115980" y="265394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1839452" y="276666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2593974" y="276666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3467586" y="276666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/>
          <p:cNvSpPr/>
          <p:nvPr/>
        </p:nvSpPr>
        <p:spPr>
          <a:xfrm>
            <a:off x="4207529" y="276667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4910702" y="276666"/>
            <a:ext cx="222702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5637292" y="265394"/>
            <a:ext cx="150043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5720340" y="265394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: скругленные углы 73"/>
          <p:cNvSpPr/>
          <p:nvPr/>
        </p:nvSpPr>
        <p:spPr>
          <a:xfrm>
            <a:off x="12007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Овал 74"/>
          <p:cNvSpPr/>
          <p:nvPr/>
        </p:nvSpPr>
        <p:spPr>
          <a:xfrm>
            <a:off x="520682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12274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212542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Овал 77"/>
          <p:cNvSpPr/>
          <p:nvPr/>
        </p:nvSpPr>
        <p:spPr>
          <a:xfrm>
            <a:off x="252603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12809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: скругленные углы 79"/>
          <p:cNvSpPr/>
          <p:nvPr/>
        </p:nvSpPr>
        <p:spPr>
          <a:xfrm>
            <a:off x="4130773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Овал 80"/>
          <p:cNvSpPr/>
          <p:nvPr/>
        </p:nvSpPr>
        <p:spPr>
          <a:xfrm>
            <a:off x="453138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133447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6134067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Овал 114"/>
          <p:cNvSpPr/>
          <p:nvPr/>
        </p:nvSpPr>
        <p:spPr>
          <a:xfrm>
            <a:off x="6534676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7136742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: скругленные углы 103"/>
          <p:cNvSpPr/>
          <p:nvPr/>
        </p:nvSpPr>
        <p:spPr>
          <a:xfrm>
            <a:off x="611508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Овал 104"/>
          <p:cNvSpPr/>
          <p:nvPr/>
        </p:nvSpPr>
        <p:spPr>
          <a:xfrm>
            <a:off x="6515688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71177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: скругленные углы 106"/>
          <p:cNvSpPr/>
          <p:nvPr/>
        </p:nvSpPr>
        <p:spPr>
          <a:xfrm>
            <a:off x="812043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Овал 107"/>
          <p:cNvSpPr/>
          <p:nvPr/>
        </p:nvSpPr>
        <p:spPr>
          <a:xfrm>
            <a:off x="852103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912310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: скругленные углы 109"/>
          <p:cNvSpPr/>
          <p:nvPr/>
        </p:nvSpPr>
        <p:spPr>
          <a:xfrm>
            <a:off x="10125779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Овал 110"/>
          <p:cNvSpPr/>
          <p:nvPr/>
        </p:nvSpPr>
        <p:spPr>
          <a:xfrm>
            <a:off x="1052638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11284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 descr="Изображение выглядит как компас, круг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0" y="1567232"/>
            <a:ext cx="1159189" cy="1159189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металлоизделия, замок, навесной зам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41" y="1481802"/>
            <a:ext cx="1381928" cy="1381928"/>
          </a:xfrm>
          <a:prstGeom prst="rect">
            <a:avLst/>
          </a:prstGeom>
        </p:spPr>
      </p:pic>
      <p:pic>
        <p:nvPicPr>
          <p:cNvPr id="122" name="Рисунок 121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80" y="1447936"/>
            <a:ext cx="1425550" cy="1425550"/>
          </a:xfrm>
          <a:prstGeom prst="rect">
            <a:avLst/>
          </a:prstGeom>
        </p:spPr>
      </p:pic>
      <p:pic>
        <p:nvPicPr>
          <p:cNvPr id="124" name="Рисунок 123" descr="Изображение выглядит как снеговик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16" y="1486779"/>
            <a:ext cx="1341804" cy="1341804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097" y="1481802"/>
            <a:ext cx="1366714" cy="1366714"/>
          </a:xfrm>
          <a:prstGeom prst="rect">
            <a:avLst/>
          </a:prstGeom>
        </p:spPr>
      </p:pic>
      <p:grpSp>
        <p:nvGrpSpPr>
          <p:cNvPr id="131" name="Группа 130"/>
          <p:cNvGrpSpPr/>
          <p:nvPr/>
        </p:nvGrpSpPr>
        <p:grpSpPr>
          <a:xfrm>
            <a:off x="8494995" y="1447936"/>
            <a:ext cx="1178032" cy="1380647"/>
            <a:chOff x="-1472964" y="-1713668"/>
            <a:chExt cx="9144000" cy="10716716"/>
          </a:xfrm>
        </p:grpSpPr>
        <p:pic>
          <p:nvPicPr>
            <p:cNvPr id="130" name="Рисунок 1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2964" y="2145048"/>
              <a:ext cx="9144000" cy="6858000"/>
            </a:xfrm>
            <a:prstGeom prst="rect">
              <a:avLst/>
            </a:prstGeom>
          </p:spPr>
        </p:pic>
        <p:pic>
          <p:nvPicPr>
            <p:cNvPr id="128" name="Рисунок 127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5320" y="-1713668"/>
              <a:ext cx="9066356" cy="9066363"/>
            </a:xfrm>
            <a:prstGeom prst="rect">
              <a:avLst/>
            </a:prstGeom>
          </p:spPr>
        </p:pic>
      </p:grpSp>
      <p:pic>
        <p:nvPicPr>
          <p:cNvPr id="133" name="Рисунок 13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" y="3675068"/>
            <a:ext cx="1509294" cy="1509294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млекопитающее, коза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45" y="3794336"/>
            <a:ext cx="1267106" cy="1329833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13" y="3785737"/>
            <a:ext cx="1340682" cy="1340682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65" y="3847289"/>
            <a:ext cx="1217580" cy="1217580"/>
          </a:xfrm>
          <a:prstGeom prst="rect">
            <a:avLst/>
          </a:prstGeom>
        </p:spPr>
      </p:pic>
      <p:sp>
        <p:nvSpPr>
          <p:cNvPr id="139" name="Прямоугольник: скругленные углы 138"/>
          <p:cNvSpPr/>
          <p:nvPr/>
        </p:nvSpPr>
        <p:spPr>
          <a:xfrm>
            <a:off x="6393170" y="269277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358226" y="269276"/>
            <a:ext cx="753538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7" name="Picture 1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9615" y="3429635"/>
            <a:ext cx="32956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37" grpId="0" animBg="1"/>
      <p:bldP spid="37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6" grpId="0" animBg="1"/>
      <p:bldP spid="76" grpId="1" animBg="1"/>
      <p:bldP spid="78" grpId="0" animBg="1"/>
      <p:bldP spid="78" grpId="1" animBg="1"/>
      <p:bldP spid="81" grpId="0" animBg="1"/>
      <p:bldP spid="81" grpId="1" animBg="1"/>
      <p:bldP spid="116" grpId="0" animBg="1"/>
      <p:bldP spid="116" grpId="1" animBg="1"/>
      <p:bldP spid="105" grpId="0" animBg="1"/>
      <p:bldP spid="105" grpId="1" animBg="1"/>
      <p:bldP spid="109" grpId="0" animBg="1"/>
      <p:bldP spid="109" grpId="1" animBg="1"/>
      <p:bldP spid="111" grpId="0" animBg="1"/>
      <p:bldP spid="111" grpId="1" animBg="1"/>
      <p:bldP spid="139" grpId="0" animBg="1"/>
      <p:bldP spid="7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2024-04-28T20:33:00Z</dcterms:created>
  <dcterms:modified xsi:type="dcterms:W3CDTF">2024-06-06T14:08:51Z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089CD713DB8543FD9A606D990E732167_12</vt:lpwstr>
  </property>
  <property fmtid="{D5CDD505-2E9C-101B-9397-08002B2CF9AE}" pid="3" name="KSOProductBuildVer">
    <vt:lpwstr>1033-12.2.0.17119</vt:lpwstr>
  </property>
</Properties>
</file>