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-12491"/>
            <a:ext cx="12199153" cy="6882981"/>
          </a:xfrm>
          <a:prstGeom prst="rect">
            <a:avLst/>
          </a:prstGeom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88088" y="2385219"/>
            <a:ext cx="1944216" cy="1195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688" y="3945085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1" y="4329837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2997623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1" y="1731810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1" y="1213810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4" y="1213810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888" y="3442916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910" y="2631274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313" y="1512537"/>
            <a:ext cx="3093100" cy="2936267"/>
          </a:xfrm>
          <a:prstGeom prst="rect">
            <a:avLst/>
          </a:prstGeom>
        </p:spPr>
      </p:pic>
      <p:pic>
        <p:nvPicPr>
          <p:cNvPr id="53" name="Picture 52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8435" y="2927350"/>
            <a:ext cx="3752850" cy="2419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Администратор</cp:lastModifiedBy>
  <cp:revision>4</cp:revision>
  <dcterms:created xsi:type="dcterms:W3CDTF">2024-04-19T13:22:00Z</dcterms:created>
  <dcterms:modified xsi:type="dcterms:W3CDTF">2024-10-31T14:06:53Z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6A3A2BE3BD9C48DAAC784CDB123D5DB8_12</vt:lpwstr>
  </property>
  <property fmtid="{D5CDD505-2E9C-101B-9397-08002B2CF9AE}" pid="3" name="KSOProductBuildVer">
    <vt:lpwstr>1033-12.2.0.17119</vt:lpwstr>
  </property>
</Properties>
</file>