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4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1872" y="8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A2CE8-D614-45C9-9BEB-A8908BC3D8E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D995E-84C2-4A55-8C36-F5EC771835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A2CE8-D614-45C9-9BEB-A8908BC3D8E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D995E-84C2-4A55-8C36-F5EC771835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A2CE8-D614-45C9-9BEB-A8908BC3D8E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D995E-84C2-4A55-8C36-F5EC771835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A2CE8-D614-45C9-9BEB-A8908BC3D8E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D995E-84C2-4A55-8C36-F5EC771835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A2CE8-D614-45C9-9BEB-A8908BC3D8E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D995E-84C2-4A55-8C36-F5EC771835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A2CE8-D614-45C9-9BEB-A8908BC3D8E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D995E-84C2-4A55-8C36-F5EC771835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A2CE8-D614-45C9-9BEB-A8908BC3D8E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D995E-84C2-4A55-8C36-F5EC771835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A2CE8-D614-45C9-9BEB-A8908BC3D8E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D995E-84C2-4A55-8C36-F5EC771835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A2CE8-D614-45C9-9BEB-A8908BC3D8E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D995E-84C2-4A55-8C36-F5EC771835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A2CE8-D614-45C9-9BEB-A8908BC3D8E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D995E-84C2-4A55-8C36-F5EC771835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A2CE8-D614-45C9-9BEB-A8908BC3D8E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D995E-84C2-4A55-8C36-F5EC771835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8A2CE8-D614-45C9-9BEB-A8908BC3D8E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3D995E-84C2-4A55-8C36-F5EC7718355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microsoft.com/office/2007/relationships/hdphoto" Target="../media/hdphoto1.wdp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microsoft.com/office/2007/relationships/hdphoto" Target="../media/hdphoto2.wdp"/><Relationship Id="rId11" Type="http://schemas.openxmlformats.org/officeDocument/2006/relationships/image" Target="../media/image7.png"/><Relationship Id="rId12" Type="http://schemas.openxmlformats.org/officeDocument/2006/relationships/image" Target="../media/image8.png"/><Relationship Id="rId13" Type="http://schemas.microsoft.com/office/2007/relationships/hdphoto" Target="../media/hdphoto3.wdp"/><Relationship Id="rId14" Type="http://schemas.openxmlformats.org/officeDocument/2006/relationships/image" Target="../media/image9.png"/><Relationship Id="rId15" Type="http://schemas.openxmlformats.org/officeDocument/2006/relationships/image" Target="../media/image10.png"/><Relationship Id="rId16" Type="http://schemas.microsoft.com/office/2007/relationships/hdphoto" Target="../media/hdphoto4.wdp"/><Relationship Id="rId17" Type="http://schemas.openxmlformats.org/officeDocument/2006/relationships/image" Target="../media/image11.png"/><Relationship Id="rId18" Type="http://schemas.openxmlformats.org/officeDocument/2006/relationships/image" Target="../media/image12.png"/><Relationship Id="rId19" Type="http://schemas.microsoft.com/office/2007/relationships/hdphoto" Target="../media/hdphoto5.wdp"/><Relationship Id="rId20" Type="http://schemas.openxmlformats.org/officeDocument/2006/relationships/image" Target="../media/image13.png"/><Relationship Id="rId21" Type="http://schemas.openxmlformats.org/officeDocument/2006/relationships/image" Target="../media/image14.png"/><Relationship Id="rId22" Type="http://schemas.openxmlformats.org/officeDocument/2006/relationships/image" Target="../media/image15.png"/><Relationship Id="rId23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4626890" y="3793065"/>
            <a:ext cx="2938219" cy="2938219"/>
          </a:xfrm>
          <a:prstGeom prst="rect">
            <a:avLst/>
          </a:prstGeom>
        </p:spPr>
      </p:pic>
      <p:pic>
        <p:nvPicPr>
          <p:cNvPr id="45" name="Рисунок 44" descr="Зображення, що містить картинки, Графіка, мультфільм, мистецтво&#10;&#10;Автоматично згенерований опис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9388" y="-111925"/>
            <a:ext cx="2640940" cy="2640940"/>
          </a:xfrm>
          <a:prstGeom prst="rect">
            <a:avLst/>
          </a:prstGeom>
        </p:spPr>
      </p:pic>
      <p:grpSp>
        <p:nvGrpSpPr>
          <p:cNvPr id="19" name="Групувати 18"/>
          <p:cNvGrpSpPr/>
          <p:nvPr/>
        </p:nvGrpSpPr>
        <p:grpSpPr>
          <a:xfrm>
            <a:off x="188865" y="821311"/>
            <a:ext cx="2774443" cy="2297857"/>
            <a:chOff x="188865" y="821311"/>
            <a:chExt cx="2774443" cy="2297857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293" b="100000" l="0" r="99033">
                          <a14:foregroundMark x1="20674" y1="49838" x2="28592" y2="41795"/>
                          <a14:foregroundMark x1="34325" y1="40380" x2="40272" y2="34964"/>
                          <a14:foregroundMark x1="40057" y1="38197" x2="53243" y2="25909"/>
                          <a14:foregroundMark x1="47868" y1="33508" x2="62415" y2="19927"/>
                          <a14:foregroundMark x1="58295" y1="60833" x2="69437" y2="48949"/>
                          <a14:foregroundMark x1="49230" y1="72999" x2="56467" y2="65643"/>
                          <a14:foregroundMark x1="61268" y1="62126" x2="66679" y2="56427"/>
                          <a14:foregroundMark x1="70584" y1="35732" x2="89968" y2="16977"/>
                          <a14:foregroundMark x1="69187" y1="42724" x2="74597" y2="37551"/>
                          <a14:foregroundMark x1="76424" y1="41673" x2="81691" y2="367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476" r="5280"/>
            <a:stretch>
              <a:fillRect/>
            </a:stretch>
          </p:blipFill>
          <p:spPr>
            <a:xfrm>
              <a:off x="188865" y="821311"/>
              <a:ext cx="2774443" cy="2297857"/>
            </a:xfrm>
            <a:prstGeom prst="rect">
              <a:avLst/>
            </a:prstGeom>
          </p:spPr>
        </p:pic>
        <p:sp>
          <p:nvSpPr>
            <p:cNvPr id="6" name="Овал 5"/>
            <p:cNvSpPr/>
            <p:nvPr/>
          </p:nvSpPr>
          <p:spPr>
            <a:xfrm>
              <a:off x="342093" y="2141735"/>
              <a:ext cx="872705" cy="774560"/>
            </a:xfrm>
            <a:prstGeom prst="ellipse">
              <a:avLst/>
            </a:prstGeom>
            <a:solidFill>
              <a:schemeClr val="lt1">
                <a:alpha val="7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Рисунок 15" descr="Зображення, що містить канделябр, свічка&#10;&#10;Автоматично згенерований опис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963" y="2138388"/>
              <a:ext cx="1099396" cy="721478"/>
            </a:xfrm>
            <a:prstGeom prst="rect">
              <a:avLst/>
            </a:prstGeom>
          </p:spPr>
        </p:pic>
      </p:grpSp>
      <p:grpSp>
        <p:nvGrpSpPr>
          <p:cNvPr id="20" name="Групувати 19"/>
          <p:cNvGrpSpPr/>
          <p:nvPr/>
        </p:nvGrpSpPr>
        <p:grpSpPr>
          <a:xfrm>
            <a:off x="2757260" y="-223316"/>
            <a:ext cx="2935641" cy="2601537"/>
            <a:chOff x="2724389" y="-232243"/>
            <a:chExt cx="2935641" cy="2601537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293" b="100000" l="0" r="99033">
                          <a14:foregroundMark x1="20674" y1="49838" x2="28592" y2="41795"/>
                          <a14:foregroundMark x1="34325" y1="40380" x2="40272" y2="34964"/>
                          <a14:foregroundMark x1="40057" y1="38197" x2="53243" y2="25909"/>
                          <a14:foregroundMark x1="47868" y1="33508" x2="62415" y2="19927"/>
                          <a14:foregroundMark x1="58295" y1="60833" x2="69437" y2="48949"/>
                          <a14:foregroundMark x1="49230" y1="72999" x2="56467" y2="65643"/>
                          <a14:foregroundMark x1="61268" y1="62126" x2="66679" y2="56427"/>
                          <a14:foregroundMark x1="70584" y1="35732" x2="89968" y2="16977"/>
                          <a14:foregroundMark x1="69187" y1="42724" x2="74597" y2="37551"/>
                          <a14:foregroundMark x1="76424" y1="41673" x2="81691" y2="367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90332">
              <a:off x="2724389" y="-232243"/>
              <a:ext cx="2935641" cy="2601537"/>
            </a:xfrm>
            <a:prstGeom prst="rect">
              <a:avLst/>
            </a:prstGeom>
          </p:spPr>
        </p:pic>
        <p:sp>
          <p:nvSpPr>
            <p:cNvPr id="11" name="Овал 10"/>
            <p:cNvSpPr/>
            <p:nvPr/>
          </p:nvSpPr>
          <p:spPr>
            <a:xfrm>
              <a:off x="2762242" y="1208545"/>
              <a:ext cx="872705" cy="774560"/>
            </a:xfrm>
            <a:prstGeom prst="ellipse">
              <a:avLst/>
            </a:prstGeom>
            <a:solidFill>
              <a:schemeClr val="lt1">
                <a:alpha val="7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Рисунок 20" descr="Зображення, що містить оладок, їжа&#10;&#10;Автоматично згенерований опис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2590" y="1246489"/>
              <a:ext cx="929804" cy="679919"/>
            </a:xfrm>
            <a:prstGeom prst="rect">
              <a:avLst/>
            </a:prstGeom>
          </p:spPr>
        </p:pic>
      </p:grpSp>
      <p:grpSp>
        <p:nvGrpSpPr>
          <p:cNvPr id="22" name="Групувати 21"/>
          <p:cNvGrpSpPr/>
          <p:nvPr/>
        </p:nvGrpSpPr>
        <p:grpSpPr>
          <a:xfrm>
            <a:off x="4180003" y="637466"/>
            <a:ext cx="2774443" cy="2595738"/>
            <a:chOff x="4180003" y="637466"/>
            <a:chExt cx="2774443" cy="2595738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293" b="100000" l="0" r="99033">
                          <a14:foregroundMark x1="20674" y1="49838" x2="28592" y2="41795"/>
                          <a14:foregroundMark x1="34325" y1="40380" x2="40272" y2="34964"/>
                          <a14:foregroundMark x1="40057" y1="38197" x2="53243" y2="25909"/>
                          <a14:foregroundMark x1="47868" y1="33508" x2="62415" y2="19927"/>
                          <a14:foregroundMark x1="58295" y1="60833" x2="69437" y2="48949"/>
                          <a14:foregroundMark x1="49230" y1="72999" x2="56467" y2="65643"/>
                          <a14:foregroundMark x1="61268" y1="62126" x2="66679" y2="56427"/>
                          <a14:foregroundMark x1="70584" y1="35732" x2="89968" y2="16977"/>
                          <a14:foregroundMark x1="69187" y1="42724" x2="74597" y2="37551"/>
                          <a14:foregroundMark x1="76424" y1="41673" x2="81691" y2="367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280"/>
            <a:stretch>
              <a:fillRect/>
            </a:stretch>
          </p:blipFill>
          <p:spPr>
            <a:xfrm>
              <a:off x="4180003" y="637466"/>
              <a:ext cx="2774443" cy="2595738"/>
            </a:xfrm>
            <a:prstGeom prst="rect">
              <a:avLst/>
            </a:prstGeom>
          </p:spPr>
        </p:pic>
        <p:sp>
          <p:nvSpPr>
            <p:cNvPr id="13" name="Овал 12"/>
            <p:cNvSpPr/>
            <p:nvPr/>
          </p:nvSpPr>
          <p:spPr>
            <a:xfrm>
              <a:off x="4317615" y="2278369"/>
              <a:ext cx="872705" cy="774560"/>
            </a:xfrm>
            <a:prstGeom prst="ellipse">
              <a:avLst/>
            </a:prstGeom>
            <a:solidFill>
              <a:schemeClr val="lt1">
                <a:alpha val="7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" name="Рисунок 26" descr="Зображення, що містить десерт, їжа, випічка, торт&#10;&#10;Автоматично згенерований опис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2019" y="2183960"/>
              <a:ext cx="903896" cy="903896"/>
            </a:xfrm>
            <a:prstGeom prst="rect">
              <a:avLst/>
            </a:prstGeom>
          </p:spPr>
        </p:pic>
      </p:grpSp>
      <p:grpSp>
        <p:nvGrpSpPr>
          <p:cNvPr id="23" name="Групувати 22"/>
          <p:cNvGrpSpPr/>
          <p:nvPr/>
        </p:nvGrpSpPr>
        <p:grpSpPr>
          <a:xfrm>
            <a:off x="6495274" y="256934"/>
            <a:ext cx="3143232" cy="2785502"/>
            <a:chOff x="6546164" y="8326"/>
            <a:chExt cx="3143232" cy="2785502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15" cstate="print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1293" b="100000" l="0" r="99033">
                          <a14:foregroundMark x1="20674" y1="49838" x2="28592" y2="41795"/>
                          <a14:foregroundMark x1="34325" y1="40380" x2="40272" y2="34964"/>
                          <a14:foregroundMark x1="40057" y1="38197" x2="53243" y2="25909"/>
                          <a14:foregroundMark x1="47868" y1="33508" x2="62415" y2="19927"/>
                          <a14:foregroundMark x1="58295" y1="60833" x2="69437" y2="48949"/>
                          <a14:foregroundMark x1="49230" y1="72999" x2="56467" y2="65643"/>
                          <a14:foregroundMark x1="61268" y1="62126" x2="66679" y2="56427"/>
                          <a14:foregroundMark x1="70584" y1="35732" x2="89968" y2="16977"/>
                          <a14:foregroundMark x1="69187" y1="42724" x2="74597" y2="37551"/>
                          <a14:foregroundMark x1="76424" y1="41673" x2="81691" y2="367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90332">
              <a:off x="6546164" y="8326"/>
              <a:ext cx="3143232" cy="2785502"/>
            </a:xfrm>
            <a:prstGeom prst="rect">
              <a:avLst/>
            </a:prstGeom>
          </p:spPr>
        </p:pic>
        <p:sp>
          <p:nvSpPr>
            <p:cNvPr id="14" name="Овал 13"/>
            <p:cNvSpPr/>
            <p:nvPr/>
          </p:nvSpPr>
          <p:spPr>
            <a:xfrm>
              <a:off x="6608343" y="1595825"/>
              <a:ext cx="872705" cy="774560"/>
            </a:xfrm>
            <a:prstGeom prst="ellipse">
              <a:avLst/>
            </a:prstGeom>
            <a:solidFill>
              <a:schemeClr val="lt1">
                <a:alpha val="7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7" name="Рисунок 36" descr="Зображення, що містить дитячий майданчик, дизайн&#10;&#10;Автоматично згенерований опис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69439" y="1543825"/>
              <a:ext cx="785774" cy="785774"/>
            </a:xfrm>
            <a:prstGeom prst="rect">
              <a:avLst/>
            </a:prstGeom>
          </p:spPr>
        </p:pic>
      </p:grpSp>
      <p:grpSp>
        <p:nvGrpSpPr>
          <p:cNvPr id="24" name="Групувати 23"/>
          <p:cNvGrpSpPr/>
          <p:nvPr/>
        </p:nvGrpSpPr>
        <p:grpSpPr>
          <a:xfrm>
            <a:off x="7785639" y="1162964"/>
            <a:ext cx="2708774" cy="2519375"/>
            <a:chOff x="7785639" y="1162964"/>
            <a:chExt cx="2708774" cy="2519375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 rotWithShape="1">
            <a:blip r:embed="rId18" cstate="print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ackgroundRemoval t="1293" b="100000" l="0" r="99033">
                          <a14:foregroundMark x1="20674" y1="49838" x2="28592" y2="41795"/>
                          <a14:foregroundMark x1="34325" y1="40380" x2="40272" y2="34964"/>
                          <a14:foregroundMark x1="40057" y1="38197" x2="53243" y2="25909"/>
                          <a14:foregroundMark x1="47868" y1="33508" x2="62415" y2="19927"/>
                          <a14:foregroundMark x1="58295" y1="60833" x2="69437" y2="48949"/>
                          <a14:foregroundMark x1="49230" y1="72999" x2="56467" y2="65643"/>
                          <a14:foregroundMark x1="61268" y1="62126" x2="66679" y2="56427"/>
                          <a14:foregroundMark x1="70584" y1="35732" x2="89968" y2="16977"/>
                          <a14:foregroundMark x1="69187" y1="42724" x2="74597" y2="37551"/>
                          <a14:foregroundMark x1="76424" y1="41673" x2="81691" y2="367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657"/>
            <a:stretch>
              <a:fillRect/>
            </a:stretch>
          </p:blipFill>
          <p:spPr>
            <a:xfrm rot="590332">
              <a:off x="7802842" y="1162964"/>
              <a:ext cx="2691571" cy="2519375"/>
            </a:xfrm>
            <a:prstGeom prst="rect">
              <a:avLst/>
            </a:prstGeom>
          </p:spPr>
        </p:pic>
        <p:sp>
          <p:nvSpPr>
            <p:cNvPr id="15" name="Овал 14"/>
            <p:cNvSpPr/>
            <p:nvPr/>
          </p:nvSpPr>
          <p:spPr>
            <a:xfrm>
              <a:off x="7785639" y="2600981"/>
              <a:ext cx="872705" cy="774560"/>
            </a:xfrm>
            <a:prstGeom prst="ellipse">
              <a:avLst/>
            </a:prstGeom>
            <a:solidFill>
              <a:schemeClr val="lt1">
                <a:alpha val="7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1" name="Рисунок 30" descr="Зображення, що містить годинник, Настінний годинник, час, Кварцовий годинник&#10;&#10;Автоматично згенерований опис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97300" y="2593962"/>
              <a:ext cx="820004" cy="817333"/>
            </a:xfrm>
            <a:prstGeom prst="rect">
              <a:avLst/>
            </a:prstGeom>
          </p:spPr>
        </p:pic>
      </p:grpSp>
      <p:grpSp>
        <p:nvGrpSpPr>
          <p:cNvPr id="26" name="Групувати 25"/>
          <p:cNvGrpSpPr/>
          <p:nvPr/>
        </p:nvGrpSpPr>
        <p:grpSpPr>
          <a:xfrm>
            <a:off x="9699330" y="1723671"/>
            <a:ext cx="2479759" cy="2123573"/>
            <a:chOff x="10010778" y="1208545"/>
            <a:chExt cx="2479759" cy="2123573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293" b="100000" l="0" r="99033">
                          <a14:foregroundMark x1="20674" y1="49838" x2="28592" y2="41795"/>
                          <a14:foregroundMark x1="34325" y1="40380" x2="40272" y2="34964"/>
                          <a14:foregroundMark x1="40057" y1="38197" x2="53243" y2="25909"/>
                          <a14:foregroundMark x1="47868" y1="33508" x2="62415" y2="19927"/>
                          <a14:foregroundMark x1="58295" y1="60833" x2="69437" y2="48949"/>
                          <a14:foregroundMark x1="49230" y1="72999" x2="56467" y2="65643"/>
                          <a14:foregroundMark x1="61268" y1="62126" x2="66679" y2="56427"/>
                          <a14:foregroundMark x1="70584" y1="35732" x2="89968" y2="16977"/>
                          <a14:foregroundMark x1="69187" y1="42724" x2="74597" y2="37551"/>
                          <a14:foregroundMark x1="76424" y1="41673" x2="81691" y2="367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94242" y="1208545"/>
              <a:ext cx="2396295" cy="2123573"/>
            </a:xfrm>
            <a:prstGeom prst="rect">
              <a:avLst/>
            </a:prstGeom>
          </p:spPr>
        </p:pic>
        <p:sp>
          <p:nvSpPr>
            <p:cNvPr id="18" name="Овал 17"/>
            <p:cNvSpPr/>
            <p:nvPr/>
          </p:nvSpPr>
          <p:spPr>
            <a:xfrm>
              <a:off x="10169282" y="2529015"/>
              <a:ext cx="746935" cy="668037"/>
            </a:xfrm>
            <a:prstGeom prst="ellipse">
              <a:avLst/>
            </a:prstGeom>
            <a:solidFill>
              <a:schemeClr val="lt1">
                <a:alpha val="7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5" name="Рисунок 24" descr="Зображення, що містить червоний, картинки, мистецтво, ілюстрація&#10;&#10;Автоматично згенерований опис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65432">
              <a:off x="10010778" y="2341355"/>
              <a:ext cx="1079973" cy="944976"/>
            </a:xfrm>
            <a:prstGeom prst="rect">
              <a:avLst/>
            </a:prstGeom>
          </p:spPr>
        </p:pic>
      </p:grpSp>
      <p:pic>
        <p:nvPicPr>
          <p:cNvPr id="64" name="Picture 63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393825" y="3735070"/>
            <a:ext cx="2076450" cy="2990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1_Тема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7390</dc:creator>
  <cp:lastModifiedBy>Администратор</cp:lastModifiedBy>
  <cp:revision>64</cp:revision>
  <dcterms:created xsi:type="dcterms:W3CDTF">2023-04-22T11:00:00Z</dcterms:created>
  <dcterms:modified xsi:type="dcterms:W3CDTF">2024-10-29T10:02:57Z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C8CD9311C29C4CB79B520BAA887EA2EE_12</vt:lpwstr>
  </property>
  <property fmtid="{D5CDD505-2E9C-101B-9397-08002B2CF9AE}" pid="3" name="KSOProductBuildVer">
    <vt:lpwstr>1033-12.2.0.17153</vt:lpwstr>
  </property>
</Properties>
</file>