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8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0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9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75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896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29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22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68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621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9448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80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58C77767-9DAA-F66B-C5BB-24B645966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чаг, строительство, камин&#10;&#10;Автоматически созданное описание">
            <a:extLst>
              <a:ext uri="{FF2B5EF4-FFF2-40B4-BE49-F238E27FC236}">
                <a16:creationId xmlns:a16="http://schemas.microsoft.com/office/drawing/2014/main" id="{CD2EDC6B-9FE3-0C58-211F-DE570247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1" y="384498"/>
            <a:ext cx="6858000" cy="6858000"/>
          </a:xfrm>
          <a:prstGeom prst="rect">
            <a:avLst/>
          </a:prstGeom>
        </p:spPr>
      </p:pic>
      <p:sp>
        <p:nvSpPr>
          <p:cNvPr id="6" name="AutoShape 4" descr="Декоративный камин ПНГ на Прозрачном Фоне • Скачать PNG Декоративный камин">
            <a:extLst>
              <a:ext uri="{FF2B5EF4-FFF2-40B4-BE49-F238E27FC236}">
                <a16:creationId xmlns:a16="http://schemas.microsoft.com/office/drawing/2014/main" id="{D41FE9A2-41E2-3A59-537C-2E55567212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96743" y="323996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Мир авторской анимации gif">
            <a:extLst>
              <a:ext uri="{FF2B5EF4-FFF2-40B4-BE49-F238E27FC236}">
                <a16:creationId xmlns:a16="http://schemas.microsoft.com/office/drawing/2014/main" id="{466C80DF-A5AE-A9A9-3EFF-109CF4CE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72" y="3785752"/>
            <a:ext cx="1919821" cy="26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Мир авторской анимации gif">
            <a:extLst>
              <a:ext uri="{FF2B5EF4-FFF2-40B4-BE49-F238E27FC236}">
                <a16:creationId xmlns:a16="http://schemas.microsoft.com/office/drawing/2014/main" id="{33B52F34-848B-EF41-F6D2-3081CA79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96" y="3239961"/>
            <a:ext cx="2471882" cy="346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73" y="1912693"/>
            <a:ext cx="3957655" cy="55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30" y="2341775"/>
            <a:ext cx="3227384" cy="49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8" y="2757421"/>
            <a:ext cx="6602163" cy="45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90" y="2114159"/>
            <a:ext cx="5405718" cy="54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3" y="1501873"/>
            <a:ext cx="5531562" cy="63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52">
            <a:extLst>
              <a:ext uri="{FF2B5EF4-FFF2-40B4-BE49-F238E27FC236}">
                <a16:creationId xmlns:a16="http://schemas.microsoft.com/office/drawing/2014/main" id="{2A9C672E-711D-1E68-8930-CB09FDB614BE}"/>
              </a:ext>
            </a:extLst>
          </p:cNvPr>
          <p:cNvSpPr/>
          <p:nvPr/>
        </p:nvSpPr>
        <p:spPr>
          <a:xfrm>
            <a:off x="3076205" y="334589"/>
            <a:ext cx="5384185" cy="5684351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607" y="2336834"/>
            <a:ext cx="32575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3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C2899F-DF03-42C6-A9A0-69BA63B8D8DC}"/>
</file>

<file path=customXml/itemProps2.xml><?xml version="1.0" encoding="utf-8"?>
<ds:datastoreItem xmlns:ds="http://schemas.openxmlformats.org/officeDocument/2006/customXml" ds:itemID="{E3A87DDF-B71A-41EA-90D4-311F98B2DA5C}"/>
</file>

<file path=customXml/itemProps3.xml><?xml version="1.0" encoding="utf-8"?>
<ds:datastoreItem xmlns:ds="http://schemas.openxmlformats.org/officeDocument/2006/customXml" ds:itemID="{302A7EA0-C39A-4795-AD2D-5E8626F49F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7</cp:revision>
  <dcterms:created xsi:type="dcterms:W3CDTF">2024-04-16T18:39:41Z</dcterms:created>
  <dcterms:modified xsi:type="dcterms:W3CDTF">2025-01-02T15:40:09Z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