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72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B2CFA2-329C-4BED-AEF7-BED370753081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5F2C52-15EB-439C-9C6C-32743BD5AD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51910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Мышата ищут сыр за пазлами. Повтори предложение и найди сыр для мышат.</a:t>
            </a:r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60731-0DCF-4216-AA9A-FEBC9C32448C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98803759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E09E7C-F700-4395-81A1-7261EC09C3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A1FD220-5DDD-D70C-8FE4-4A5FF11174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CC3867F-6EF7-D36D-863F-7399EC1F8D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C3411-22F6-4D25-94CD-EDF810D681AB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F280478-51D0-5BA0-094E-E467519BFA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2730EBE-DD43-AD6A-253D-F143DD35A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AD716-C8C4-4B3F-825E-0E1F77F9DB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37832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0BC39F-B4F6-7D36-D261-1FA8491FCF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DC31F7C-099D-8B10-F556-B3FB3D0EAF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F12DAA2-23B8-B553-37DF-C2B599C4ED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C3411-22F6-4D25-94CD-EDF810D681AB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4877A41-12FB-C1C6-DD97-5DCFF6BE39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567D373-6EC6-634A-F98E-51D21C6E8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AD716-C8C4-4B3F-825E-0E1F77F9DB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48916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3A77FDD-8EB2-BA13-2EC9-C38C014FB0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0B6087B-9D32-3433-1EB5-EE4327F325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143DA5-91C3-79BD-6CD8-9D7F215877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C3411-22F6-4D25-94CD-EDF810D681AB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B265DC2-C59B-5A9A-6341-F5CBA45E00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94A9DB-8F43-FEF1-850B-996D8981C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AD716-C8C4-4B3F-825E-0E1F77F9DB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66020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E451DB-204D-59A1-F554-A6961BBE6E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067D3BD-5277-68A4-5790-05C7DC8BB8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64AA697-B4D5-2C5E-518D-7565727F88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C3411-22F6-4D25-94CD-EDF810D681AB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26CD2FF-5D90-F6FD-E644-A220518118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0D64C64-CF8A-C1EF-C7AA-3BEC6E6BD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AD716-C8C4-4B3F-825E-0E1F77F9DB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83731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0DCCE0-7604-9B92-C878-C9148201B1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6DA105A-CE99-4AFC-59B1-5EE3902A1C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6E8D4CF-5716-82E4-1FCE-A8C4E81B15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C3411-22F6-4D25-94CD-EDF810D681AB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D2F1A2A-3794-5E23-4746-00B9687765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6FAC0BE-1855-2511-E6C3-CFB021EEC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AD716-C8C4-4B3F-825E-0E1F77F9DB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31833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58D0AD-AB2A-7D66-DE06-97513F7290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DAC07B1-72E4-F04A-DFF0-6677979B6E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CC99B79-16F3-8D40-D64E-509892400E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5364EBF-3F72-A927-7E29-F5B8798579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C3411-22F6-4D25-94CD-EDF810D681AB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23E058F-E450-2739-13B3-869E5185EA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D323DE2-EDC4-1630-85A0-BEFC6A31E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AD716-C8C4-4B3F-825E-0E1F77F9DB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87389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6EA79C-A968-05DA-E016-4B6389ABD5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90AB4F2-25D5-39D4-717B-AE08CA71F8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FEB34D5-741D-8D62-A721-2A7CB554F4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94997C0-32DA-53E5-A655-603523AD28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AFF9A7C-00E6-5758-F93B-4846934088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2B7C6A2-273E-4FDD-4859-66651822F7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C3411-22F6-4D25-94CD-EDF810D681AB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BFD7F12-5CB2-C15F-305F-81F8A3D565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2194FFD-999D-50E9-0C63-A473479AB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AD716-C8C4-4B3F-825E-0E1F77F9DB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23712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8437A8-8CE3-D64C-0DB6-B4DB05FE37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9BB3C45-A3C5-921A-1B1B-9607F5ADBE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C3411-22F6-4D25-94CD-EDF810D681AB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4A9243B-B044-A5E4-B5DB-40749D71FD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05048E6-0407-9A97-8F76-947EA7072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AD716-C8C4-4B3F-825E-0E1F77F9DB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39612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7FB022-DBA7-E5FC-8A9F-BC527035A3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C3411-22F6-4D25-94CD-EDF810D681AB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0209099-4888-1527-09DB-5262918595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B86123F-BD61-B0A9-C6E0-65E36C586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AD716-C8C4-4B3F-825E-0E1F77F9DB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89092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8EFCE7-4D03-DE87-5CD9-8754C56600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1F7571B-BA7B-2C7E-7EBB-399261A958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8FD40C9-1400-98CF-7198-CD4C0317B7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64CA968-A40C-F050-18DB-A00A6EE255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C3411-22F6-4D25-94CD-EDF810D681AB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6C32AC4-FD4E-B915-B828-D8E0D7AEB1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97801DF-19EB-4E26-0D8D-29C4FDC847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AD716-C8C4-4B3F-825E-0E1F77F9DB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44939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E02C2F-2A5D-6D7B-5A50-EBBE3574E5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92F0F64-774F-332C-FF03-ECC901295C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0D1BF91-7AE0-22A1-7F2B-35FC2247F3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E1840FE-E3CA-C5B3-CCD7-D3004ED723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C3411-22F6-4D25-94CD-EDF810D681AB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05921F1-66DC-F3CE-F2E1-9EC4828900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471447A-8AA4-90ED-66B5-576A7C886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AD716-C8C4-4B3F-825E-0E1F77F9DB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973703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65151E-995E-9252-50D6-132A3D2A3D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E32EA01-4266-61D8-EBAB-5EDBB8B371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8ABBCD0-34E1-5820-EB49-A3BF8E1F7D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7C3411-22F6-4D25-94CD-EDF810D681AB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3CB5A6A-B58C-BF87-4CE2-53DD1756C8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7361DE-B0DC-4B8B-8D62-D9190A1BED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8AD716-C8C4-4B3F-825E-0E1F77F9DB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257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CF89142-856E-87B9-8054-AEA29C3299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630"/>
            <a:ext cx="12192000" cy="691242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9190855-DC7B-B7A7-82F0-FF37E950F74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5451" y="4036356"/>
            <a:ext cx="3343880" cy="334388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304BD35-3E1D-0F83-2EED-CBC0AB0E0AE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4271" y="3378"/>
            <a:ext cx="1295287" cy="1295287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D5382B8F-A4EB-90AA-B55A-B2B1B91E2EF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3214" y="-42388"/>
            <a:ext cx="1351174" cy="135117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2" y="236328"/>
            <a:ext cx="1478948" cy="1279808"/>
          </a:xfrm>
          <a:prstGeom prst="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>
            <a:off x="2598821" y="1192460"/>
            <a:ext cx="6314174" cy="431241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943" y="1516136"/>
            <a:ext cx="4730993" cy="31243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469DD4F-B4A8-2578-627A-D3740645D11B}"/>
              </a:ext>
            </a:extLst>
          </p:cNvPr>
          <p:cNvSpPr txBox="1"/>
          <p:nvPr/>
        </p:nvSpPr>
        <p:spPr>
          <a:xfrm>
            <a:off x="3528165" y="4929207"/>
            <a:ext cx="4562922" cy="510778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Но-</a:t>
            </a:r>
            <a:r>
              <a:rPr lang="ru-RU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</a:t>
            </a:r>
            <a:r>
              <a:rPr lang="ru-R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-но-у</a:t>
            </a:r>
            <a:r>
              <a:rPr lang="ru-RU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нас темно</a:t>
            </a:r>
            <a:endParaRPr lang="ru-UA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C304BD35-3E1D-0F83-2EED-CBC0AB0E0AE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401" y="-71656"/>
            <a:ext cx="1336995" cy="1336995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C304BD35-3E1D-0F83-2EED-CBC0AB0E0AE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4314" y="-4747"/>
            <a:ext cx="1244925" cy="1244925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C304BD35-3E1D-0F83-2EED-CBC0AB0E0AE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889" y="-41683"/>
            <a:ext cx="1326644" cy="1326644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C304BD35-3E1D-0F83-2EED-CBC0AB0E0AE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5336" y="-25706"/>
            <a:ext cx="1316562" cy="1316562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C304BD35-3E1D-0F83-2EED-CBC0AB0E0AE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224" y="-102919"/>
            <a:ext cx="1428062" cy="142806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5018" y="1490830"/>
            <a:ext cx="5019084" cy="30920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EBB145DD-5049-242D-D387-4F00B208569C}"/>
              </a:ext>
            </a:extLst>
          </p:cNvPr>
          <p:cNvSpPr txBox="1"/>
          <p:nvPr/>
        </p:nvSpPr>
        <p:spPr>
          <a:xfrm>
            <a:off x="3562479" y="4929207"/>
            <a:ext cx="4494292" cy="510778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Ни-ми-ни </a:t>
            </a:r>
            <a:r>
              <a:rPr lang="ru-R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йдуть</a:t>
            </a:r>
            <a:r>
              <a:rPr lang="ru-R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слони</a:t>
            </a:r>
            <a:endParaRPr lang="ru-UA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6A25E238-1114-EAA4-0E92-AADD040C9989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0329" y="-69611"/>
            <a:ext cx="1409697" cy="140969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8"/>
          <a:stretch/>
        </p:blipFill>
        <p:spPr>
          <a:xfrm>
            <a:off x="3285911" y="1451892"/>
            <a:ext cx="4930620" cy="31478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9EC01812-C80C-338B-CEAB-BD5B487172A8}"/>
              </a:ext>
            </a:extLst>
          </p:cNvPr>
          <p:cNvSpPr txBox="1"/>
          <p:nvPr/>
        </p:nvSpPr>
        <p:spPr>
          <a:xfrm>
            <a:off x="3702578" y="4843153"/>
            <a:ext cx="4316049" cy="510778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</a:t>
            </a:r>
            <a:r>
              <a:rPr lang="ru-R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-ну-</a:t>
            </a:r>
            <a:r>
              <a:rPr lang="ru-RU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</a:t>
            </a:r>
            <a:r>
              <a:rPr lang="ru-R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чекаємо</a:t>
            </a:r>
            <a:r>
              <a:rPr lang="ru-R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зиму</a:t>
            </a:r>
            <a:endParaRPr lang="ru-UA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31"/>
          <a:stretch/>
        </p:blipFill>
        <p:spPr>
          <a:xfrm>
            <a:off x="3314274" y="1465321"/>
            <a:ext cx="4873894" cy="30950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EBB145DD-5049-242D-D387-4F00B208569C}"/>
              </a:ext>
            </a:extLst>
          </p:cNvPr>
          <p:cNvSpPr txBox="1"/>
          <p:nvPr/>
        </p:nvSpPr>
        <p:spPr>
          <a:xfrm>
            <a:off x="3421943" y="4893984"/>
            <a:ext cx="4877320" cy="510778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На-</a:t>
            </a:r>
            <a:r>
              <a:rPr lang="ru-RU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</a:t>
            </a:r>
            <a:r>
              <a:rPr lang="ru-R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-на- </a:t>
            </a:r>
            <a:r>
              <a:rPr lang="ru-R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ось </a:t>
            </a:r>
            <a:r>
              <a:rPr lang="ru-RU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стоїть</a:t>
            </a:r>
            <a:r>
              <a:rPr lang="ru-R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стіна</a:t>
            </a:r>
            <a:endParaRPr lang="ru-UA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5" name="Рисунок 34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3988" y="-16610"/>
            <a:ext cx="1314863" cy="131486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9626" y="-88895"/>
            <a:ext cx="1371471" cy="137147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003" y="1445045"/>
            <a:ext cx="5177114" cy="32046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2018E9A-92DF-CDD2-DE27-ADE39FFB8E89}"/>
              </a:ext>
            </a:extLst>
          </p:cNvPr>
          <p:cNvSpPr txBox="1"/>
          <p:nvPr/>
        </p:nvSpPr>
        <p:spPr>
          <a:xfrm>
            <a:off x="3254160" y="4855096"/>
            <a:ext cx="5174691" cy="510778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Ні-мі-ні</a:t>
            </a:r>
            <a:r>
              <a:rPr lang="ru-R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бачу</a:t>
            </a:r>
            <a:r>
              <a:rPr lang="ru-R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яскраві</a:t>
            </a:r>
            <a:r>
              <a:rPr lang="ru-R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вогні</a:t>
            </a:r>
            <a:endParaRPr lang="ru-UA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2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4462" y="3378"/>
            <a:ext cx="1321800" cy="1321800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3324" y="-31090"/>
            <a:ext cx="1410733" cy="1410733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8080" y="1406194"/>
            <a:ext cx="5338339" cy="33903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E105A38-7196-1000-F723-1A02F53BF8B4}"/>
              </a:ext>
            </a:extLst>
          </p:cNvPr>
          <p:cNvSpPr txBox="1"/>
          <p:nvPr/>
        </p:nvSpPr>
        <p:spPr>
          <a:xfrm>
            <a:off x="3577713" y="4868569"/>
            <a:ext cx="4463823" cy="510778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Мі-ні-мі</a:t>
            </a:r>
            <a:r>
              <a:rPr lang="ru-R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я </a:t>
            </a:r>
            <a:r>
              <a:rPr lang="ru-RU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допоможу</a:t>
            </a:r>
            <a:r>
              <a:rPr lang="ru-R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мамі</a:t>
            </a:r>
            <a:endParaRPr lang="ru-UA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8C6549BE-6DFA-DD67-36C2-15C951BCDDEC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8802" y="-8213"/>
            <a:ext cx="4082770" cy="4018977"/>
          </a:xfrm>
          <a:prstGeom prst="rect">
            <a:avLst/>
          </a:prstGeom>
        </p:spPr>
      </p:pic>
      <p:pic>
        <p:nvPicPr>
          <p:cNvPr id="141" name="Picture 140" descr="image.png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9097907" y="3805382"/>
            <a:ext cx="2019300" cy="308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69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6" grpId="0"/>
      <p:bldP spid="16" grpId="1"/>
      <p:bldP spid="25" grpId="0"/>
      <p:bldP spid="25" grpId="1"/>
      <p:bldP spid="27" grpId="0"/>
      <p:bldP spid="27" grpId="1"/>
      <p:bldP spid="24" grpId="0"/>
      <p:bldP spid="24" grpId="1"/>
      <p:bldP spid="11" grpId="0"/>
      <p:bldP spid="11" grpId="1"/>
      <p:bldP spid="21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222</TotalTime>
  <Words>38</Words>
  <Application>Microsoft Office PowerPoint</Application>
  <PresentationFormat>Широкоэкранный</PresentationFormat>
  <Paragraphs>8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Dell</dc:creator>
  <cp:lastModifiedBy>Алина Макарова</cp:lastModifiedBy>
  <cp:revision>17</cp:revision>
  <dcterms:created xsi:type="dcterms:W3CDTF">2024-11-13T21:15:09Z</dcterms:created>
  <dcterms:modified xsi:type="dcterms:W3CDTF">2024-12-02T11:43:47Z</dcterms:modified>
</cp:coreProperties>
</file>