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microsoft.com/office/2007/relationships/hdphoto" Target="../media/hdphoto1.wdp"/><Relationship Id="rId21" Type="http://schemas.openxmlformats.org/officeDocument/2006/relationships/image" Target="../media/image11.png"/><Relationship Id="rId22" Type="http://schemas.microsoft.com/office/2007/relationships/hdphoto" Target="../media/hdphoto2.wdp"/><Relationship Id="rId23" Type="http://schemas.openxmlformats.org/officeDocument/2006/relationships/image" Target="../media/image12.png"/><Relationship Id="rId24" Type="http://schemas.microsoft.com/office/2007/relationships/hdphoto" Target="../media/hdphoto3.wdp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500" y="957661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29089" y="3784905"/>
            <a:ext cx="30861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11</cp:revision>
  <dcterms:created xsi:type="dcterms:W3CDTF">2024-11-30T10:27:02Z</dcterms:created>
  <dcterms:modified xsi:type="dcterms:W3CDTF">2024-12-01T19:05:15Z</dcterms:modified>
</cp:coreProperties>
</file>