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796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microsoft.com/office/2007/relationships/hdphoto" Target="../media/hdphoto3.wdp"/><Relationship Id="rId22" Type="http://schemas.openxmlformats.org/officeDocument/2006/relationships/image" Target="../media/image17.png"/><Relationship Id="rId23" Type="http://schemas.microsoft.com/office/2007/relationships/hdphoto" Target="../media/hdphoto4.wdp"/><Relationship Id="rId24" Type="http://schemas.openxmlformats.org/officeDocument/2006/relationships/image" Target="../media/image18.png"/><Relationship Id="rId25" Type="http://schemas.microsoft.com/office/2007/relationships/hdphoto" Target="../media/hdphoto5.wdp"/><Relationship Id="rId26" Type="http://schemas.openxmlformats.org/officeDocument/2006/relationships/image" Target="../media/image19.png"/><Relationship Id="rId27" Type="http://schemas.microsoft.com/office/2007/relationships/hdphoto" Target="../media/hdphoto6.wdp"/><Relationship Id="rId28" Type="http://schemas.openxmlformats.org/officeDocument/2006/relationships/image" Target="../media/image20.png"/><Relationship Id="rId29" Type="http://schemas.microsoft.com/office/2007/relationships/hdphoto" Target="../media/hdphoto7.wdp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08662" y="757230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6956517" y="705839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Смачне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варення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відкрий</a:t>
            </a:r>
            <a:r>
              <a:rPr lang="ru-RU" sz="2400" dirty="0">
                <a:latin typeface="Comic Sans MS" panose="030F0702030302020204" pitchFamily="66" charset="0"/>
              </a:rPr>
              <a:t> рот і широким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оближи </a:t>
            </a:r>
            <a:r>
              <a:rPr lang="ru-RU" sz="2400" dirty="0" err="1">
                <a:latin typeface="Comic Sans MS" panose="030F0702030302020204" pitchFamily="66" charset="0"/>
              </a:rPr>
              <a:t>верхню</a:t>
            </a:r>
            <a:r>
              <a:rPr lang="ru-RU" sz="2400" dirty="0">
                <a:latin typeface="Comic Sans MS" panose="030F0702030302020204" pitchFamily="66" charset="0"/>
              </a:rPr>
              <a:t> губу.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губа не повинна </a:t>
            </a:r>
            <a:r>
              <a:rPr lang="ru-RU" sz="2400" dirty="0" err="1">
                <a:latin typeface="Comic Sans MS" panose="030F0702030302020204" pitchFamily="66" charset="0"/>
              </a:rPr>
              <a:t>обтягувати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зуби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44480" y="756206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18417" y="670827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Чашечка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формі</a:t>
            </a:r>
            <a:r>
              <a:rPr lang="ru-RU" sz="2800" dirty="0">
                <a:latin typeface="Comic Sans MS" panose="030F0702030302020204" pitchFamily="66" charset="0"/>
              </a:rPr>
              <a:t>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68899C4-E281-2F74-9706-A6D0EBC86570}"/>
              </a:ext>
            </a:extLst>
          </p:cNvPr>
          <p:cNvGrpSpPr/>
          <p:nvPr/>
        </p:nvGrpSpPr>
        <p:grpSpPr>
          <a:xfrm>
            <a:off x="1131804" y="841592"/>
            <a:ext cx="4114971" cy="4152007"/>
            <a:chOff x="-716733" y="-1100139"/>
            <a:chExt cx="6809484" cy="687077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8715F6-C16D-117A-0B6C-2F8CB9324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4611" t="4960" r="6063" b="3889"/>
            <a:stretch/>
          </p:blipFill>
          <p:spPr>
            <a:xfrm>
              <a:off x="-716733" y="-1100139"/>
              <a:ext cx="4539656" cy="4242636"/>
            </a:xfrm>
            <a:prstGeom prst="ellipse">
              <a:avLst/>
            </a:prstGeom>
            <a:effectLst>
              <a:softEdge rad="63500"/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13C6890-C3CF-5FCA-8B70-9CFB792F7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9811" t="3404" r="8019" b="8424"/>
            <a:stretch/>
          </p:blipFill>
          <p:spPr>
            <a:xfrm>
              <a:off x="1553095" y="1537399"/>
              <a:ext cx="4539656" cy="4233234"/>
            </a:xfrm>
            <a:prstGeom prst="ellipse">
              <a:avLst/>
            </a:prstGeom>
            <a:effectLst>
              <a:softEdge rad="63500"/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A48443-441B-FC49-DA31-62284BF0744C}"/>
              </a:ext>
            </a:extLst>
          </p:cNvPr>
          <p:cNvSpPr txBox="1"/>
          <p:nvPr/>
        </p:nvSpPr>
        <p:spPr>
          <a:xfrm>
            <a:off x="7012414" y="681348"/>
            <a:ext cx="4478742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 err="1">
                <a:latin typeface="Comic Sans MS" panose="030F0702030302020204" pitchFamily="66" charset="0"/>
              </a:rPr>
              <a:t>Сходинки</a:t>
            </a:r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Рот широко </a:t>
            </a:r>
            <a:r>
              <a:rPr lang="ru-RU" sz="2300" dirty="0" err="1">
                <a:latin typeface="Comic Sans MS" panose="030F0702030302020204" pitchFamily="66" charset="0"/>
              </a:rPr>
              <a:t>відкрити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зуби</a:t>
            </a:r>
            <a:r>
              <a:rPr lang="ru-RU" sz="2300" dirty="0">
                <a:latin typeface="Comic Sans MS" panose="030F0702030302020204" pitchFamily="66" charset="0"/>
              </a:rPr>
              <a:t> видно. </a:t>
            </a:r>
            <a:r>
              <a:rPr lang="ru-RU" sz="2300" dirty="0" err="1">
                <a:latin typeface="Comic Sans MS" panose="030F0702030302020204" pitchFamily="66" charset="0"/>
              </a:rPr>
              <a:t>Язик</a:t>
            </a:r>
            <a:r>
              <a:rPr lang="ru-RU" sz="2300" dirty="0">
                <a:latin typeface="Comic Sans MS" panose="030F0702030302020204" pitchFamily="66" charset="0"/>
              </a:rPr>
              <a:t> "</a:t>
            </a:r>
            <a:r>
              <a:rPr lang="ru-RU" sz="2300" dirty="0" err="1">
                <a:latin typeface="Comic Sans MS" panose="030F0702030302020204" pitchFamily="66" charset="0"/>
              </a:rPr>
              <a:t>стрибає</a:t>
            </a:r>
            <a:r>
              <a:rPr lang="ru-RU" sz="2300" dirty="0">
                <a:latin typeface="Comic Sans MS" panose="030F0702030302020204" pitchFamily="66" charset="0"/>
              </a:rPr>
              <a:t>" на першу </a:t>
            </a:r>
            <a:r>
              <a:rPr lang="ru-RU" sz="2300" dirty="0" err="1">
                <a:latin typeface="Comic Sans MS" panose="030F0702030302020204" pitchFamily="66" charset="0"/>
              </a:rPr>
              <a:t>сходинку</a:t>
            </a:r>
            <a:r>
              <a:rPr lang="ru-RU" sz="2300" dirty="0">
                <a:latin typeface="Comic Sans MS" panose="030F0702030302020204" pitchFamily="66" charset="0"/>
              </a:rPr>
              <a:t> – </a:t>
            </a:r>
            <a:r>
              <a:rPr lang="ru-RU" sz="2300" dirty="0" err="1">
                <a:latin typeface="Comic Sans MS" panose="030F0702030302020204" pitchFamily="66" charset="0"/>
              </a:rPr>
              <a:t>верхню</a:t>
            </a:r>
            <a:r>
              <a:rPr lang="ru-RU" sz="2300" dirty="0">
                <a:latin typeface="Comic Sans MS" panose="030F0702030302020204" pitchFamily="66" charset="0"/>
              </a:rPr>
              <a:t> губу (</a:t>
            </a:r>
            <a:r>
              <a:rPr lang="ru-RU" sz="2300" dirty="0" err="1">
                <a:latin typeface="Comic Sans MS" panose="030F0702030302020204" pitchFamily="66" charset="0"/>
              </a:rPr>
              <a:t>кінчик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має</a:t>
            </a:r>
            <a:r>
              <a:rPr lang="ru-RU" sz="2300" dirty="0">
                <a:latin typeface="Comic Sans MS" panose="030F0702030302020204" pitchFamily="66" charset="0"/>
              </a:rPr>
              <a:t> бути широким), </a:t>
            </a:r>
            <a:r>
              <a:rPr lang="ru-RU" sz="2300" dirty="0" err="1">
                <a:latin typeface="Comic Sans MS" panose="030F0702030302020204" pitchFamily="66" charset="0"/>
              </a:rPr>
              <a:t>потім</a:t>
            </a:r>
            <a:r>
              <a:rPr lang="ru-RU" sz="2300" dirty="0">
                <a:latin typeface="Comic Sans MS" panose="030F0702030302020204" pitchFamily="66" charset="0"/>
              </a:rPr>
              <a:t> на </a:t>
            </a:r>
            <a:r>
              <a:rPr lang="ru-RU" sz="2300" dirty="0" err="1">
                <a:latin typeface="Comic Sans MS" panose="030F0702030302020204" pitchFamily="66" charset="0"/>
              </a:rPr>
              <a:t>верхні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зуби</a:t>
            </a:r>
            <a:r>
              <a:rPr lang="ru-RU" sz="2300" dirty="0">
                <a:latin typeface="Comic Sans MS" panose="030F0702030302020204" pitchFamily="66" charset="0"/>
              </a:rPr>
              <a:t> та за </a:t>
            </a:r>
            <a:r>
              <a:rPr lang="ru-RU" sz="2300" dirty="0" err="1">
                <a:latin typeface="Comic Sans MS" panose="030F0702030302020204" pitchFamily="66" charset="0"/>
              </a:rPr>
              <a:t>верхні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зуби</a:t>
            </a:r>
            <a:r>
              <a:rPr lang="ru-RU" sz="23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1" name="Рисунок 10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9EF94CDB-F14A-9283-42EC-81DC60997AEA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809" r="9346" b="3950"/>
          <a:stretch/>
        </p:blipFill>
        <p:spPr>
          <a:xfrm>
            <a:off x="834716" y="689678"/>
            <a:ext cx="4597415" cy="442135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DFA384-1753-01E1-0759-591EB0C38AAA}"/>
              </a:ext>
            </a:extLst>
          </p:cNvPr>
          <p:cNvSpPr txBox="1"/>
          <p:nvPr/>
        </p:nvSpPr>
        <p:spPr>
          <a:xfrm>
            <a:off x="7090902" y="689601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Конячка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Присмоктувати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розтягуючи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Клацати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повільно</a:t>
            </a:r>
            <a:r>
              <a:rPr lang="ru-RU" sz="2400" dirty="0">
                <a:latin typeface="Comic Sans MS" panose="030F0702030302020204" pitchFamily="66" charset="0"/>
              </a:rPr>
              <a:t> і сильно.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щелепа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має</a:t>
            </a:r>
            <a:r>
              <a:rPr lang="ru-RU" sz="2400" dirty="0">
                <a:latin typeface="Comic Sans MS" panose="030F0702030302020204" pitchFamily="66" charset="0"/>
              </a:rPr>
              <a:t> бути </a:t>
            </a:r>
            <a:r>
              <a:rPr lang="ru-RU" sz="2400" dirty="0" err="1">
                <a:latin typeface="Comic Sans MS" panose="030F0702030302020204" pitchFamily="66" charset="0"/>
              </a:rPr>
              <a:t>нерухома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Рисунок 2" descr="Изображение выглядит как Зуб, человек, губа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2E72DC60-502A-A67C-CCF9-D1BE1638471C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0" t="2141" r="6445" b="3184"/>
          <a:stretch/>
        </p:blipFill>
        <p:spPr>
          <a:xfrm>
            <a:off x="805901" y="811771"/>
            <a:ext cx="4597414" cy="440478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DEE85-F33E-F268-B41B-CB321305BB56}"/>
              </a:ext>
            </a:extLst>
          </p:cNvPr>
          <p:cNvSpPr txBox="1"/>
          <p:nvPr/>
        </p:nvSpPr>
        <p:spPr>
          <a:xfrm>
            <a:off x="7051658" y="727496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Усміхнутися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присмоктати</a:t>
            </a:r>
            <a:r>
              <a:rPr lang="ru-RU" sz="2400" dirty="0">
                <a:latin typeface="Comic Sans MS" panose="030F0702030302020204" pitchFamily="66" charset="0"/>
              </a:rPr>
              <a:t> широкий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Розтягувати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1" y="29102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8" grpId="0"/>
      <p:bldP spid="8" grpId="1"/>
      <p:bldP spid="13" grpId="0"/>
      <p:bldP spid="13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102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28</cp:revision>
  <dcterms:created xsi:type="dcterms:W3CDTF">2024-05-03T09:09:01Z</dcterms:created>
  <dcterms:modified xsi:type="dcterms:W3CDTF">2024-10-29T08:45:39Z</dcterms:modified>
</cp:coreProperties>
</file>