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собака 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506420" y="327765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малыш?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18" y="959871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4018953"/>
            <a:ext cx="2106879" cy="2106879"/>
          </a:xfrm>
          <a:prstGeom prst="rect">
            <a:avLst/>
          </a:prstGeom>
        </p:spPr>
      </p:pic>
      <p:pic>
        <p:nvPicPr>
          <p:cNvPr id="25" name="петух 2 малыш">
            <a:extLst>
              <a:ext uri="{FF2B5EF4-FFF2-40B4-BE49-F238E27FC236}">
                <a16:creationId xmlns:a16="http://schemas.microsoft.com/office/drawing/2014/main" id="{A344F943-D309-F56E-48A3-CA59B8905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62" y="4061391"/>
            <a:ext cx="2108820" cy="2108820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027" y="4046792"/>
            <a:ext cx="2256239" cy="2069676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16" y="839353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3007768" y="322229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добавим в салат?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96" y="3920562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4" y="4503044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420" y="4115783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32" y="708704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60681" y="328682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печёт бабушка?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7219" y="863211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52" y="3773350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" y="3988131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61" y="3887690"/>
            <a:ext cx="2456222" cy="2456222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93830" y="831910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4528" y="306224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собирает мальчик?</a:t>
            </a:r>
          </a:p>
        </p:txBody>
      </p:sp>
      <p:pic>
        <p:nvPicPr>
          <p:cNvPr id="50" name="доска 2 мальч">
            <a:extLst>
              <a:ext uri="{FF2B5EF4-FFF2-40B4-BE49-F238E27FC236}">
                <a16:creationId xmlns:a16="http://schemas.microsoft.com/office/drawing/2014/main" id="{38E193E3-66C4-5C3F-3C04-3A000B7463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272" y="4008109"/>
            <a:ext cx="2329055" cy="2329055"/>
          </a:xfrm>
          <a:prstGeom prst="rect">
            <a:avLst/>
          </a:prstGeom>
        </p:spPr>
      </p:pic>
      <p:pic>
        <p:nvPicPr>
          <p:cNvPr id="54" name="усы 3 мальч">
            <a:extLst>
              <a:ext uri="{FF2B5EF4-FFF2-40B4-BE49-F238E27FC236}">
                <a16:creationId xmlns:a16="http://schemas.microsoft.com/office/drawing/2014/main" id="{3E13A2FC-4220-F0BF-FBCE-C33733DC3C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144" y="4173991"/>
            <a:ext cx="1941399" cy="1941399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37" y="64114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088868" y="303508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54" y="4018953"/>
            <a:ext cx="2031003" cy="2083811"/>
          </a:xfrm>
          <a:prstGeom prst="rect">
            <a:avLst/>
          </a:prstGeom>
        </p:spPr>
      </p:pic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46" y="4074550"/>
            <a:ext cx="2078893" cy="2078893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46782" y="4092530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9" y="3825849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4" y="747757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0" y="4106248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82" y="4108031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79" y="4132868"/>
            <a:ext cx="1838210" cy="1941398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32766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26</Words>
  <Application>Microsoft Macintosh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2024-11-25T12:37:51Z</dcterms:created>
  <dcterms:modified xsi:type="dcterms:W3CDTF">2024-11-29T23:27:33Z</dcterms:modified>
</cp:coreProperties>
</file>