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850" y="1682750"/>
            <a:ext cx="31146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