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78731" y="424206"/>
            <a:ext cx="8041064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33" y="391147"/>
            <a:ext cx="3249434" cy="324943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85" y="588995"/>
            <a:ext cx="2834261" cy="2831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1" y="1289583"/>
            <a:ext cx="2277197" cy="19747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5" y="753894"/>
            <a:ext cx="2886687" cy="2886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3" y="904921"/>
            <a:ext cx="2976878" cy="230090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устройство, электродрель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1" y="985289"/>
            <a:ext cx="2611271" cy="23715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футбол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31" y="700169"/>
            <a:ext cx="2886687" cy="28866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0" y="720925"/>
            <a:ext cx="2973667" cy="289279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5" y="574400"/>
            <a:ext cx="3249434" cy="32494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сердце, розов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62" y="694669"/>
            <a:ext cx="3120237" cy="312023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Человеческое лицо, зарисовка, женщин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91" y="495864"/>
            <a:ext cx="3229862" cy="32298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68692"/>
            <a:ext cx="1767269" cy="17672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798" y="4347024"/>
            <a:ext cx="1750343" cy="1750343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20455" y="1805940"/>
            <a:ext cx="310515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19974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8672 0.1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7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3242 0.1354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675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2579 0.1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65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23672 0.1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6653 0.134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67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3672 0.139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694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18672 0.1340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69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3672 0.147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36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0391 0.1310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6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8672 0.1372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85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12</cp:revision>
  <dcterms:created xsi:type="dcterms:W3CDTF">2024-05-14T09:30:00Z</dcterms:created>
  <dcterms:modified xsi:type="dcterms:W3CDTF">2024-08-01T20:44:36Z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9AA099AC9F5842E480019B9A9C852EC9_12</vt:lpwstr>
  </property>
  <property fmtid="{D5CDD505-2E9C-101B-9397-08002B2CF9AE}" pid="3" name="KSOProductBuildVer">
    <vt:lpwstr>1033-12.2.0.17119</vt:lpwstr>
  </property>
</Properties>
</file>