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24.svg" ContentType="image/svg+xml"/>
  <Override PartName="/ppt/media/image30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6AF6-1A2A-4141-B28E-2FB04FACEEE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DA35-3C61-4A92-A2A9-A9C28A0078B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979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DA35-3C61-4A92-A2A9-A9C28A0078BE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200951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F27EF-C5CE-AEA9-5932-EED75D54D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560498-A6D8-EBE6-BAC6-E22F6C806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F54AE4-5CFB-8EB8-041D-EDCBC6128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377CA-033E-B2A0-76C4-0E430EE6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6F090-085C-0829-04BC-A9488FC4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853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81FDC-9C85-9D9F-1A89-CD048DF8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D1AB7-CE42-8B15-7916-4EB7C390A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E5875-7B9D-6A74-E39D-59A42A52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EF356-B621-1B45-E824-E4EF5B2A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13DCB-3874-093B-BFBE-0B838AFF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917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47E7D2-40E7-A2D8-7283-B710E8352A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79E35-0905-3A40-9B6C-BD3291B24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044D38-59CB-193A-6BF7-0F54AD44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234F3-D984-7D13-F6D1-0BA378F3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5314FC-2A60-359B-F5BD-F78C3125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361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C9435-029D-6C31-D2EE-4021A0DD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A3806-C08A-E521-CF98-288AD2418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8E323-1719-4A71-65CA-1B58B35F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774F6-6181-A734-D02D-ED88C18F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DFB5A-C6F1-C12D-0E62-F13378B5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931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F490D-E2D9-6BE4-B41F-ADBA5D2F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53782-1C83-16CD-5F46-789E198B2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1D7E5-5993-E2E9-41EA-595CB134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28CE9-23A9-486E-D013-07CB2C6A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988D5-AAD5-856E-92FE-B529D9DB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19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04CBD-7FF7-C775-C06B-A5FFB7EC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3C6A8-3904-3D17-9263-EA1A4A5DE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00BE8-CAC1-1335-8942-9D104046B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56CEC-5BD6-650D-9953-40A38D0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E299A4-41A3-2E10-23B5-CC31F245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867F9D-BA7B-E84D-D3AD-AE9DDF00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3555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5E42D-D3D0-BD55-0FD6-0059951E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3661E4-C8E5-EC4B-5737-32EA233C8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1523-2675-1C66-4BC6-3CA350507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C0CB2B-6284-C728-2171-6B116617C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969506-2F29-B580-401F-B68FCFE4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4B3B56-222D-69F4-3A0E-DBACE352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1FB09-EBEB-BC45-69A0-5BF8A097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00E6AC-5C6A-4716-AF93-7F182928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5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1225A-419E-D714-A7A3-5865C04C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170EC0-D4DD-C33B-C366-E2DEED00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D7C81D-9173-18A4-BE29-40FA28C8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6D9C9F-3991-AD35-8CA1-FC47F089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528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AC46D8-28AA-8FE1-A7BA-95FBDCB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AD649F-B1B7-C313-288E-14E140B8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79271E-0994-BC6B-B4D7-854FE6A6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635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24F68-4C6E-6BD8-FA98-EC403D0F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168EF-73CE-12C4-5E50-358407EF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F170A6-A8BD-8EBC-CC14-B1DA9AB00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E5C20-4B9C-AB64-D8E7-1B329442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CA4B2-AE57-70F4-DF91-F0753D7E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F675A-74A6-CC88-70C5-C0A2E60F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127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DA9AC-6854-52DD-0093-0CAB0352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75BAD-D2B0-A858-49F9-DE88B824F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6FEB96-8FD2-E15C-3EDF-77FA0AB49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FEE0E-4D88-86B2-23DE-F1CA221D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7DF91-00BC-71B7-7CEC-E76ECC1B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6EF9F8-ECAD-8503-3FD8-A3517F4F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001038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73AE5-2D40-007D-88F1-69667A28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6382AA-6B00-3B6A-57AC-4485D5E65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262E4-6B53-477D-776A-15AC0A202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3A540-AF83-3783-549B-95C79FB72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8AB1C-6B1A-480D-DF88-1169FB80E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479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wav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svg"/><Relationship Id="rId9" Type="http://schemas.openxmlformats.org/officeDocument/2006/relationships/image" Target="../media/image6.png"/><Relationship Id="rId10" Type="http://schemas.openxmlformats.org/officeDocument/2006/relationships/image" Target="../media/image7.svg"/><Relationship Id="rId11" Type="http://schemas.openxmlformats.org/officeDocument/2006/relationships/image" Target="../media/image8.png"/><Relationship Id="rId12" Type="http://schemas.openxmlformats.org/officeDocument/2006/relationships/image" Target="../media/image9.svg"/><Relationship Id="rId13" Type="http://schemas.openxmlformats.org/officeDocument/2006/relationships/image" Target="../media/image10.png"/><Relationship Id="rId14" Type="http://schemas.openxmlformats.org/officeDocument/2006/relationships/image" Target="../media/image11.svg"/><Relationship Id="rId15" Type="http://schemas.openxmlformats.org/officeDocument/2006/relationships/image" Target="../media/image12.png"/><Relationship Id="rId16" Type="http://schemas.openxmlformats.org/officeDocument/2006/relationships/image" Target="../media/image13.svg"/><Relationship Id="rId17" Type="http://schemas.openxmlformats.org/officeDocument/2006/relationships/image" Target="../media/image14.png"/><Relationship Id="rId18" Type="http://schemas.openxmlformats.org/officeDocument/2006/relationships/image" Target="../media/image15.svg"/><Relationship Id="rId19" Type="http://schemas.openxmlformats.org/officeDocument/2006/relationships/image" Target="../media/image16.png"/><Relationship Id="rId20" Type="http://schemas.openxmlformats.org/officeDocument/2006/relationships/image" Target="../media/image17.sv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sv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sv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microsoft.com/office/2007/relationships/hdphoto" Target="../media/hdphoto1.wdp"/><Relationship Id="rId42" Type="http://schemas.openxmlformats.org/officeDocument/2006/relationships/image" Target="../media/image38.JPG"/><Relationship Id="rId43" Type="http://schemas.openxmlformats.org/officeDocument/2006/relationships/image" Target="../media/image39.png"/><Relationship Id="rId44" Type="http://schemas.openxmlformats.org/officeDocument/2006/relationships/image" Target="../media/image40.png"/><Relationship Id="rId45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95535B-2F85-96F9-D0C8-DC3DFD9A5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A3C983-77D7-E75F-A861-71873D04B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51" y="2066096"/>
            <a:ext cx="3723177" cy="3723177"/>
          </a:xfrm>
          <a:prstGeom prst="rect">
            <a:avLst/>
          </a:prstGeom>
        </p:spPr>
      </p:pic>
      <p:grpSp>
        <p:nvGrpSpPr>
          <p:cNvPr id="29" name="Пн">
            <a:extLst>
              <a:ext uri="{FF2B5EF4-FFF2-40B4-BE49-F238E27FC236}">
                <a16:creationId xmlns:a16="http://schemas.microsoft.com/office/drawing/2014/main" id="{934A9360-6C08-1A59-2211-6F1A00BF5CAF}"/>
              </a:ext>
            </a:extLst>
          </p:cNvPr>
          <p:cNvGrpSpPr/>
          <p:nvPr/>
        </p:nvGrpSpPr>
        <p:grpSpPr>
          <a:xfrm>
            <a:off x="277046" y="3918055"/>
            <a:ext cx="2301828" cy="1636677"/>
            <a:chOff x="39590" y="957066"/>
            <a:chExt cx="2407201" cy="1850085"/>
          </a:xfrm>
          <a:effectLst>
            <a:glow rad="25400">
              <a:schemeClr val="bg1"/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17710DA-3B6F-7287-48B6-F0C63D88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-7768" b="-623"/>
            <a:stretch/>
          </p:blipFill>
          <p:spPr>
            <a:xfrm>
              <a:off x="39590" y="957066"/>
              <a:ext cx="2407201" cy="18500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741762-3DF6-4935-5D14-E5ABB1D74333}"/>
                </a:ext>
              </a:extLst>
            </p:cNvPr>
            <p:cNvSpPr txBox="1"/>
            <p:nvPr/>
          </p:nvSpPr>
          <p:spPr>
            <a:xfrm>
              <a:off x="206154" y="1697444"/>
              <a:ext cx="2122640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ПОНЕДЕЛЬНИК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Вт">
            <a:extLst>
              <a:ext uri="{FF2B5EF4-FFF2-40B4-BE49-F238E27FC236}">
                <a16:creationId xmlns:a16="http://schemas.microsoft.com/office/drawing/2014/main" id="{CC585A17-31BB-CC3A-2234-A533C595077E}"/>
              </a:ext>
            </a:extLst>
          </p:cNvPr>
          <p:cNvGrpSpPr/>
          <p:nvPr/>
        </p:nvGrpSpPr>
        <p:grpSpPr>
          <a:xfrm>
            <a:off x="227905" y="2205320"/>
            <a:ext cx="2299860" cy="1501061"/>
            <a:chOff x="2180102" y="109602"/>
            <a:chExt cx="2405142" cy="1696787"/>
          </a:xfrm>
          <a:effectLst>
            <a:glow rad="25400">
              <a:schemeClr val="bg1"/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950403-C755-627E-034D-B3F49041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-3320" b="2817"/>
            <a:stretch/>
          </p:blipFill>
          <p:spPr>
            <a:xfrm>
              <a:off x="2180102" y="109602"/>
              <a:ext cx="2405142" cy="169678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CE60E2-4002-0AD1-A5E7-7268559FDEE7}"/>
                </a:ext>
              </a:extLst>
            </p:cNvPr>
            <p:cNvSpPr txBox="1"/>
            <p:nvPr/>
          </p:nvSpPr>
          <p:spPr>
            <a:xfrm>
              <a:off x="2690284" y="770569"/>
              <a:ext cx="1354854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ВТОРНИК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Ср">
            <a:extLst>
              <a:ext uri="{FF2B5EF4-FFF2-40B4-BE49-F238E27FC236}">
                <a16:creationId xmlns:a16="http://schemas.microsoft.com/office/drawing/2014/main" id="{5582E2D1-C58C-146F-179F-56666AE94734}"/>
              </a:ext>
            </a:extLst>
          </p:cNvPr>
          <p:cNvGrpSpPr/>
          <p:nvPr/>
        </p:nvGrpSpPr>
        <p:grpSpPr>
          <a:xfrm>
            <a:off x="1113977" y="555582"/>
            <a:ext cx="2312486" cy="1636676"/>
            <a:chOff x="1585795" y="2512636"/>
            <a:chExt cx="2418346" cy="1850085"/>
          </a:xfrm>
          <a:effectLst>
            <a:glow rad="254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26C36C-897B-DE6E-9CDB-099F8EF0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-5841" b="-3145"/>
            <a:stretch/>
          </p:blipFill>
          <p:spPr>
            <a:xfrm>
              <a:off x="1585795" y="2512636"/>
              <a:ext cx="2418346" cy="185008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B686CD-724D-F41F-389A-AC33EBFC20B3}"/>
                </a:ext>
              </a:extLst>
            </p:cNvPr>
            <p:cNvSpPr txBox="1"/>
            <p:nvPr/>
          </p:nvSpPr>
          <p:spPr>
            <a:xfrm>
              <a:off x="2274645" y="3174988"/>
              <a:ext cx="9843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СРЕДА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Чт">
            <a:extLst>
              <a:ext uri="{FF2B5EF4-FFF2-40B4-BE49-F238E27FC236}">
                <a16:creationId xmlns:a16="http://schemas.microsoft.com/office/drawing/2014/main" id="{B1071E5A-5D12-F3DF-68E4-14DAC72F1700}"/>
              </a:ext>
            </a:extLst>
          </p:cNvPr>
          <p:cNvGrpSpPr/>
          <p:nvPr/>
        </p:nvGrpSpPr>
        <p:grpSpPr>
          <a:xfrm>
            <a:off x="3602530" y="129932"/>
            <a:ext cx="2312486" cy="1559301"/>
            <a:chOff x="4109001" y="1409244"/>
            <a:chExt cx="2418346" cy="1762620"/>
          </a:xfrm>
          <a:effectLst>
            <a:glow rad="25400">
              <a:schemeClr val="bg1"/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8547BB-7556-8003-7FEC-7C69BA43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2795" b="-625"/>
            <a:stretch/>
          </p:blipFill>
          <p:spPr>
            <a:xfrm>
              <a:off x="4109001" y="1409244"/>
              <a:ext cx="2418346" cy="17626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DCF0D2-903B-445D-8C21-0421DFFCDFFE}"/>
                </a:ext>
              </a:extLst>
            </p:cNvPr>
            <p:cNvSpPr txBox="1"/>
            <p:nvPr/>
          </p:nvSpPr>
          <p:spPr>
            <a:xfrm>
              <a:off x="4669030" y="2059144"/>
              <a:ext cx="12257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ЧЕТВЕРГ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Сб">
            <a:extLst>
              <a:ext uri="{FF2B5EF4-FFF2-40B4-BE49-F238E27FC236}">
                <a16:creationId xmlns:a16="http://schemas.microsoft.com/office/drawing/2014/main" id="{B3259F85-90E1-0620-D5D9-FD4E98F302E3}"/>
              </a:ext>
            </a:extLst>
          </p:cNvPr>
          <p:cNvGrpSpPr/>
          <p:nvPr/>
        </p:nvGrpSpPr>
        <p:grpSpPr>
          <a:xfrm>
            <a:off x="6734083" y="2384751"/>
            <a:ext cx="2312485" cy="1636676"/>
            <a:chOff x="6743855" y="2076039"/>
            <a:chExt cx="2418345" cy="1850085"/>
          </a:xfrm>
          <a:effectLst>
            <a:glow rad="25400">
              <a:schemeClr val="bg1"/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4B670DE-5BCC-BE05-91C4-38BB6099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-6309" b="-2244"/>
            <a:stretch/>
          </p:blipFill>
          <p:spPr>
            <a:xfrm>
              <a:off x="6743855" y="2076039"/>
              <a:ext cx="2418345" cy="18500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869BAD-2511-AAD3-D033-827BF97A7D75}"/>
                </a:ext>
              </a:extLst>
            </p:cNvPr>
            <p:cNvSpPr txBox="1"/>
            <p:nvPr/>
          </p:nvSpPr>
          <p:spPr>
            <a:xfrm>
              <a:off x="7303620" y="2718845"/>
              <a:ext cx="132635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СУББОТА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Пт">
            <a:extLst>
              <a:ext uri="{FF2B5EF4-FFF2-40B4-BE49-F238E27FC236}">
                <a16:creationId xmlns:a16="http://schemas.microsoft.com/office/drawing/2014/main" id="{AF1BD446-E52D-8226-3F4D-D88AA9F28A5D}"/>
              </a:ext>
            </a:extLst>
          </p:cNvPr>
          <p:cNvGrpSpPr/>
          <p:nvPr/>
        </p:nvGrpSpPr>
        <p:grpSpPr>
          <a:xfrm>
            <a:off x="6048881" y="763870"/>
            <a:ext cx="2572040" cy="1422680"/>
            <a:chOff x="6349649" y="137046"/>
            <a:chExt cx="2689782" cy="1608185"/>
          </a:xfrm>
          <a:effectLst>
            <a:glow rad="25400">
              <a:schemeClr val="bg1"/>
            </a:glo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36ED5D7-6312-1C1E-9DEF-F2A37D163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1770" b="1770"/>
            <a:stretch/>
          </p:blipFill>
          <p:spPr>
            <a:xfrm>
              <a:off x="6349649" y="137046"/>
              <a:ext cx="2689782" cy="160818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5814BD-7F71-A342-DB00-680F5F49DA10}"/>
                </a:ext>
              </a:extLst>
            </p:cNvPr>
            <p:cNvSpPr txBox="1"/>
            <p:nvPr/>
          </p:nvSpPr>
          <p:spPr>
            <a:xfrm>
              <a:off x="7007798" y="674266"/>
              <a:ext cx="146046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ПЯТНИЦА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Вс">
            <a:extLst>
              <a:ext uri="{FF2B5EF4-FFF2-40B4-BE49-F238E27FC236}">
                <a16:creationId xmlns:a16="http://schemas.microsoft.com/office/drawing/2014/main" id="{1A1CE338-60EA-F592-7AE2-413460F7F3B8}"/>
              </a:ext>
            </a:extLst>
          </p:cNvPr>
          <p:cNvGrpSpPr/>
          <p:nvPr/>
        </p:nvGrpSpPr>
        <p:grpSpPr>
          <a:xfrm>
            <a:off x="6494117" y="4237289"/>
            <a:ext cx="2416083" cy="1336415"/>
            <a:chOff x="9239052" y="1727171"/>
            <a:chExt cx="2526686" cy="1510672"/>
          </a:xfrm>
          <a:effectLst>
            <a:glow rad="254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9022EC3-28FE-519A-69EF-7C3E85F8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t="1474" b="1474"/>
            <a:stretch/>
          </p:blipFill>
          <p:spPr>
            <a:xfrm>
              <a:off x="9239052" y="1727171"/>
              <a:ext cx="2526686" cy="151067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2FA770-C8DC-F71B-F53C-50B481451640}"/>
                </a:ext>
              </a:extLst>
            </p:cNvPr>
            <p:cNvSpPr txBox="1"/>
            <p:nvPr/>
          </p:nvSpPr>
          <p:spPr>
            <a:xfrm>
              <a:off x="9532381" y="2222208"/>
              <a:ext cx="1903032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ВОСКРЕСЕНЬЕ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BC9021D-9F50-0645-C980-048FA78ED7D5}"/>
              </a:ext>
            </a:extLst>
          </p:cNvPr>
          <p:cNvGrpSpPr/>
          <p:nvPr/>
        </p:nvGrpSpPr>
        <p:grpSpPr>
          <a:xfrm>
            <a:off x="2746531" y="2042797"/>
            <a:ext cx="3671270" cy="3561898"/>
            <a:chOff x="617984" y="792813"/>
            <a:chExt cx="9498262" cy="52623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7936A61-B363-02DD-A34D-2B706290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07" y="792813"/>
              <a:ext cx="9209139" cy="52623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D03B8AB-25BA-D84F-6525-69E93A99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7984" y="2047348"/>
              <a:ext cx="4494780" cy="339269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BD2E72A-1336-8E4A-00F0-600CF6057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543" y="1600744"/>
              <a:ext cx="4865159" cy="30523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CF7C386-2F20-2F09-CAF6-ABEA4527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760" y="2442601"/>
              <a:ext cx="4472486" cy="341032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B460833-C54D-8E99-3079-9DADA764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735" y="2471895"/>
              <a:ext cx="4810305" cy="348175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2DB412E-DE2A-316E-74E1-2F046B3FCBAD}"/>
              </a:ext>
            </a:extLst>
          </p:cNvPr>
          <p:cNvGrpSpPr/>
          <p:nvPr/>
        </p:nvGrpSpPr>
        <p:grpSpPr>
          <a:xfrm>
            <a:off x="2785779" y="2075555"/>
            <a:ext cx="3592774" cy="3496383"/>
            <a:chOff x="4530787" y="1391230"/>
            <a:chExt cx="4863963" cy="2725957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2F516F3-E088-374C-C372-15862ABF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787" y="1391230"/>
              <a:ext cx="4863963" cy="27259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FF8305C-7E38-5BAF-9371-F37BCE56F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936325" y="1522160"/>
              <a:ext cx="3777770" cy="2462353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12A6D21-7DCC-9853-17C6-E3BE5ABCCB2C}"/>
              </a:ext>
            </a:extLst>
          </p:cNvPr>
          <p:cNvGrpSpPr/>
          <p:nvPr/>
        </p:nvGrpSpPr>
        <p:grpSpPr>
          <a:xfrm>
            <a:off x="2686407" y="2036398"/>
            <a:ext cx="3791518" cy="3574697"/>
            <a:chOff x="2590274" y="860554"/>
            <a:chExt cx="6849733" cy="372319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C17A288-6E22-F51D-2AC1-B912A5D1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385" y="860554"/>
              <a:ext cx="6515591" cy="3723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EA5F8CB-B494-D8BB-3EBA-B62C6330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274" y="1150384"/>
              <a:ext cx="4312444" cy="316689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732800C-97C7-F2E0-BE10-68B2BAEF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792" y="963198"/>
              <a:ext cx="4109215" cy="327482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3DA3367-9426-A573-AF75-4B03A890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011" y="2057173"/>
              <a:ext cx="3525486" cy="2418363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D45A1FF-2440-D1B6-74CF-CE6F8A82D549}"/>
              </a:ext>
            </a:extLst>
          </p:cNvPr>
          <p:cNvGrpSpPr/>
          <p:nvPr/>
        </p:nvGrpSpPr>
        <p:grpSpPr>
          <a:xfrm>
            <a:off x="2790867" y="2065303"/>
            <a:ext cx="3582598" cy="3516886"/>
            <a:chOff x="0" y="12560"/>
            <a:chExt cx="12192000" cy="6832879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B84DD44-D326-5786-E8D8-3CC624BD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560"/>
              <a:ext cx="12192000" cy="68328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E064DDB-40FF-7664-E147-1B072B74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>
              <a:off x="184711" y="398659"/>
              <a:ext cx="10105192" cy="618264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61F6763-03E0-68B1-C545-6C747A038CC1}"/>
              </a:ext>
            </a:extLst>
          </p:cNvPr>
          <p:cNvGrpSpPr/>
          <p:nvPr/>
        </p:nvGrpSpPr>
        <p:grpSpPr>
          <a:xfrm>
            <a:off x="2778886" y="2042797"/>
            <a:ext cx="3606561" cy="3561898"/>
            <a:chOff x="2422210" y="2094294"/>
            <a:chExt cx="6679545" cy="3816883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A0E12DC-2A60-F02F-8271-EBCC1A4A5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210" y="2094294"/>
              <a:ext cx="6679545" cy="38168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7D5B1E1-86F5-88D0-B2AE-C1FC98F9E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9790" y="2516263"/>
              <a:ext cx="5009787" cy="3280714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71748B93-ED2E-5356-5B13-58BBF0963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295" y="3440653"/>
              <a:ext cx="964614" cy="75659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DF6F339C-951B-C775-E238-7C2C0E76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671" y="2759371"/>
              <a:ext cx="1388129" cy="108481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474C15F-DB4D-027F-EE33-78BF5670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27" y="4761282"/>
              <a:ext cx="1269431" cy="10176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62B0DA6-0941-11E2-94F0-B12F3E74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592" y="3704202"/>
              <a:ext cx="1261032" cy="877954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A364106-945E-0B58-38B8-60D10647E261}"/>
              </a:ext>
            </a:extLst>
          </p:cNvPr>
          <p:cNvGrpSpPr/>
          <p:nvPr/>
        </p:nvGrpSpPr>
        <p:grpSpPr>
          <a:xfrm>
            <a:off x="2802407" y="2036078"/>
            <a:ext cx="3559518" cy="3575337"/>
            <a:chOff x="2511377" y="1344151"/>
            <a:chExt cx="6183323" cy="3793910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07899B3A-9B81-419A-E408-151F099DE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4" b="10132"/>
            <a:stretch/>
          </p:blipFill>
          <p:spPr>
            <a:xfrm>
              <a:off x="2511377" y="1344151"/>
              <a:ext cx="6183323" cy="37939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EB6D41D4-398F-F415-6D9B-C5C47B38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3008" b="85352" l="3809" r="45215">
                          <a14:foregroundMark x1="8691" y1="36035" x2="4980" y2="33008"/>
                          <a14:foregroundMark x1="8203" y1="35547" x2="6250" y2="33203"/>
                          <a14:foregroundMark x1="4395" y1="35547" x2="4102" y2="46777"/>
                          <a14:foregroundMark x1="3809" y1="55957" x2="4492" y2="66504"/>
                          <a14:foregroundMark x1="3809" y1="72168" x2="6152" y2="76563"/>
                          <a14:foregroundMark x1="9375" y1="75879" x2="20117" y2="74805"/>
                          <a14:foregroundMark x1="19043" y1="76465" x2="15137" y2="84570"/>
                          <a14:foregroundMark x1="20703" y1="83691" x2="20801" y2="85449"/>
                          <a14:foregroundMark x1="18457" y1="85156" x2="9570" y2="83301"/>
                          <a14:foregroundMark x1="9375" y1="81348" x2="12500" y2="79688"/>
                          <a14:foregroundMark x1="25391" y1="81152" x2="27734" y2="83594"/>
                          <a14:foregroundMark x1="34180" y1="80762" x2="33887" y2="77930"/>
                          <a14:foregroundMark x1="34766" y1="74121" x2="35156" y2="71094"/>
                          <a14:foregroundMark x1="35742" y1="74512" x2="34863" y2="79590"/>
                          <a14:foregroundMark x1="35742" y1="82324" x2="24805" y2="84766"/>
                          <a14:foregroundMark x1="31055" y1="77930" x2="25879" y2="75000"/>
                          <a14:foregroundMark x1="27344" y1="75586" x2="29102" y2="73145"/>
                          <a14:foregroundMark x1="37891" y1="73047" x2="41113" y2="71680"/>
                          <a14:foregroundMark x1="44431" y1="68047" x2="44336" y2="68262"/>
                          <a14:foregroundMark x1="42480" y1="72461" x2="44188" y2="68597"/>
                          <a14:foregroundMark x1="44824" y1="65527" x2="44629" y2="58691"/>
                          <a14:foregroundMark x1="45215" y1="49316" x2="45117" y2="43262"/>
                          <a14:foregroundMark x1="44629" y1="40625" x2="38867" y2="36426"/>
                          <a14:foregroundMark x1="28418" y1="36035" x2="14160" y2="34961"/>
                          <a14:foregroundMark x1="16406" y1="40918" x2="19922" y2="44922"/>
                          <a14:foregroundMark x1="15625" y1="44336" x2="12988" y2="44434"/>
                          <a14:foregroundMark x1="23145" y1="42676" x2="31738" y2="37305"/>
                          <a14:foregroundMark x1="34766" y1="36914" x2="38574" y2="53613"/>
                          <a14:foregroundMark x1="39453" y1="53613" x2="44629" y2="54395"/>
                          <a14:foregroundMark x1="44629" y1="68848" x2="42773" y2="73047"/>
                          <a14:backgroundMark x1="46289" y1="69141" x2="45410" y2="72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87" r="51343" b="11955"/>
            <a:stretch/>
          </p:blipFill>
          <p:spPr>
            <a:xfrm flipH="1">
              <a:off x="6075626" y="2058636"/>
              <a:ext cx="1523547" cy="172711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8CE58B13-9BCA-29D9-2899-B7EBA1A22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79" y="1886840"/>
              <a:ext cx="4681225" cy="3197984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DE67BC5B-17CF-7A1F-98FD-493E1673EA43}"/>
              </a:ext>
            </a:extLst>
          </p:cNvPr>
          <p:cNvGrpSpPr/>
          <p:nvPr/>
        </p:nvGrpSpPr>
        <p:grpSpPr>
          <a:xfrm>
            <a:off x="2790867" y="2042798"/>
            <a:ext cx="3582599" cy="3561897"/>
            <a:chOff x="2929393" y="254165"/>
            <a:chExt cx="8070037" cy="563303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9F796A-800B-CE67-BF78-C403C7F8D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t="9465" r="4449" b="8397"/>
            <a:stretch/>
          </p:blipFill>
          <p:spPr>
            <a:xfrm>
              <a:off x="2929393" y="254165"/>
              <a:ext cx="8070037" cy="5633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E6DFF89-3959-D7BA-F976-3509A7E7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139" y="675499"/>
              <a:ext cx="6194533" cy="5183850"/>
            </a:xfrm>
            <a:prstGeom prst="rect">
              <a:avLst/>
            </a:prstGeom>
          </p:spPr>
        </p:pic>
      </p:grpSp>
      <p:pic>
        <p:nvPicPr>
          <p:cNvPr id="95" name="подарок Рисунок 21">
            <a:extLst>
              <a:ext uri="{FF2B5EF4-FFF2-40B4-BE49-F238E27FC236}">
                <a16:creationId xmlns:a16="http://schemas.microsoft.com/office/drawing/2014/main" id="{0B5246D7-0C04-48C8-6585-77FA922586C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03685" y="5766406"/>
            <a:ext cx="774669" cy="837948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ED77894D-D7C7-6614-56A6-C73DBAABBD7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704" y="2766346"/>
            <a:ext cx="3075328" cy="3150336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181839" y="3610981"/>
            <a:ext cx="1838324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483294-6697-44CC-AE31-0BD166937F16}"/>
</file>

<file path=customXml/itemProps2.xml><?xml version="1.0" encoding="utf-8"?>
<ds:datastoreItem xmlns:ds="http://schemas.openxmlformats.org/officeDocument/2006/customXml" ds:itemID="{DDF26028-E65A-47E4-AD55-653CE909A669}"/>
</file>

<file path=customXml/itemProps3.xml><?xml version="1.0" encoding="utf-8"?>
<ds:datastoreItem xmlns:ds="http://schemas.openxmlformats.org/officeDocument/2006/customXml" ds:itemID="{098511E8-B7F0-4BD7-80C3-592AFE5AD37B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9</cp:revision>
  <dcterms:created xsi:type="dcterms:W3CDTF">2025-05-11T15:24:04Z</dcterms:created>
  <dcterms:modified xsi:type="dcterms:W3CDTF">2025-05-16T13:35:28Z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