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audio" Target="../media/media1.mp3"/><Relationship Id="rId8" Type="http://schemas.microsoft.com/office/2007/relationships/media" Target="../media/media1.mp3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tags" Target="../tags/tag1.xml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image16.wdp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59" y="9114"/>
            <a:ext cx="813341" cy="76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pic>
        <p:nvPicPr>
          <p:cNvPr id="48" name="поле лет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41356" y="770178"/>
            <a:ext cx="487363" cy="487363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27085" y="1973580"/>
            <a:ext cx="245745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5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1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60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6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1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4600" numSld="999" showWhenStopped="0">
                <p:cTn id="1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28</cp:revision>
  <dcterms:created xsi:type="dcterms:W3CDTF">2024-04-13T10:22:00Z</dcterms:created>
  <dcterms:modified xsi:type="dcterms:W3CDTF">2024-07-09T21:37:38Z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