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01C09-860C-422F-A9C9-36A581FFB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593CDE-DD92-4AEC-96A7-2CA12247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E6DCF-7D31-4DEA-B352-8E412B40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37737-C76A-4C91-AA5F-143D636C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FCCC7-63C8-4DEA-970E-91B9718E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9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FF904-A8EE-4FEB-8402-30967E97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79CDC0-44E4-4C2F-9C56-3794F27D2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1EE21-227E-4FDC-A56A-42ACB3B8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67069-5F8F-4817-887E-85418BB5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74E488-B7CC-428E-B859-0282862E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9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EDA9BA-C49F-4DAA-9610-FA0C079FE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58DFA4-642A-4623-BAFD-EA9AD5CFE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11781-2D00-4F8B-9EC6-0F4546B2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036A1-0BFB-48CA-AFC6-CB539B83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C6DD1-2CB3-4D02-98B7-8C7CD0E9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0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51869-D8E0-4465-9897-FFF164AD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62246-C97F-43C7-9AF2-01BF08B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1E15D-6469-4642-BF85-B032F549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D9419-02C3-4C50-BC1B-3772E7B8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1CE7-8D28-4904-BE23-CB547287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7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7AF6E-7077-4522-BA3F-83CAEEB7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54F84-BC7C-44CC-8C44-7354F97FC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EAD6F-3634-4429-8386-640A478A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170C9-1A00-4DF7-81FB-ADD3716C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4E76E-B4DD-4C74-9E59-10E2D96A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2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2A972-1327-4DA7-86E9-0DF1E2E2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1B805-F120-47E8-AC88-C64ADDA22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58B193-1097-4707-9303-930966C1B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197CC6-0402-4560-A8C1-B7AACC2D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FA007-B70F-496C-98A9-95380C8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646B2-0301-4DB2-88F1-D6E89978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9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B804-CB1F-431B-BDE9-8C4E14F1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DA54B-64FD-452D-A900-8B392D1B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74DF4-3477-4D3C-B75E-905176C4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3B56AB-1C05-4FDF-ACEB-41EF23D1C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F30560-2338-4D84-8317-E47D85EB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93D19-BB3F-481F-8057-7086CE48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33390-02D3-49D9-8D06-B474E787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43D1A4-39D5-4AEA-8ADF-ACC12493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0878C-7B54-485D-982A-2A28CC2E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4E8879-5DD2-4BF3-B309-58B0DED2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95D40A-DD3A-4E06-8C6F-AF7B006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F11A2-EEEA-4545-A6B5-9CF947CD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9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5D269A-9D2D-42A3-9C03-5F35464A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6D079-1F3B-4F25-8D81-7BD040E4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2DCAB8-3AD3-4AEC-A46D-34D538DE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1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6B60E-307B-4217-B715-34E3F4F4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75953-C2CC-4689-9867-D47C4F43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CECF59-7FBE-4071-97EB-52CC3D37C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E121D-619C-47CF-9099-9F094797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E2B1D-67F1-4672-B0F0-201B1E52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C0736C-8F91-4BF7-9DB5-0A0236F8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AB4C6-D511-4AF7-937B-56D3DB64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9062AE-BC0D-4B27-AD67-BAD5F523B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940AC6-56C6-45E8-A62E-6EDA73591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4EBFD-671D-4B26-AE8D-165FCEBC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C614AB-1A16-424E-9C8E-E1CBB816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EA97F-4EB2-4C81-98B6-05D9C4A1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28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41089-D377-4836-9339-23856238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1527F-57CD-44EA-847E-6B33B7E9A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DCE51F-77F8-4283-B293-B5C137DA9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4289-C86E-4746-817F-9DE0F608C4D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5013F-0781-4C94-82AB-454FF52CA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13573-08EB-463D-B4EA-A1AC2A186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CE9A1F-3285-40C6-950C-EBFDF1DA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8B765D5-E085-4F2B-852D-F8594D50A6B3}"/>
              </a:ext>
            </a:extLst>
          </p:cNvPr>
          <p:cNvSpPr/>
          <p:nvPr/>
        </p:nvSpPr>
        <p:spPr>
          <a:xfrm>
            <a:off x="4896997" y="800100"/>
            <a:ext cx="6554774" cy="407507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07DE4-DC93-4709-9B12-A9BAECC13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59" y="4795873"/>
            <a:ext cx="2333623" cy="2170391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A37F130-697D-4806-82EA-A154BEEDB3CC}"/>
              </a:ext>
            </a:extLst>
          </p:cNvPr>
          <p:cNvGrpSpPr/>
          <p:nvPr/>
        </p:nvGrpSpPr>
        <p:grpSpPr>
          <a:xfrm>
            <a:off x="5020760" y="908364"/>
            <a:ext cx="1792782" cy="1800000"/>
            <a:chOff x="3687084" y="2928088"/>
            <a:chExt cx="1792782" cy="1800000"/>
          </a:xfrm>
        </p:grpSpPr>
        <p:pic>
          <p:nvPicPr>
            <p:cNvPr id="15373" name="Рисунок 19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D92D865-6A7D-41A0-949C-3CE079EC7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8403" y="3221914"/>
              <a:ext cx="1145526" cy="114552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4185BB0-580E-41E2-8E53-32E004FB20D4}"/>
              </a:ext>
            </a:extLst>
          </p:cNvPr>
          <p:cNvGrpSpPr/>
          <p:nvPr/>
        </p:nvGrpSpPr>
        <p:grpSpPr>
          <a:xfrm>
            <a:off x="7284144" y="908364"/>
            <a:ext cx="1792782" cy="1800000"/>
            <a:chOff x="3687084" y="2928088"/>
            <a:chExt cx="1792782" cy="1800000"/>
          </a:xfrm>
        </p:grpSpPr>
        <p:pic>
          <p:nvPicPr>
            <p:cNvPr id="17" name="Рисунок 198">
              <a:extLst>
                <a:ext uri="{FF2B5EF4-FFF2-40B4-BE49-F238E27FC236}">
                  <a16:creationId xmlns:a16="http://schemas.microsoft.com/office/drawing/2014/main" id="{220EAD3C-ED73-4A44-A521-FDC1D96A5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37A54FD-3B08-4045-9F70-6347998A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4570" y="3153356"/>
              <a:ext cx="1214084" cy="12140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B8ADFD2-FBA0-4C6A-94D0-64186CFF9619}"/>
              </a:ext>
            </a:extLst>
          </p:cNvPr>
          <p:cNvGrpSpPr/>
          <p:nvPr/>
        </p:nvGrpSpPr>
        <p:grpSpPr>
          <a:xfrm>
            <a:off x="4996156" y="3075325"/>
            <a:ext cx="1792782" cy="1800000"/>
            <a:chOff x="3687084" y="2928088"/>
            <a:chExt cx="1792782" cy="1800000"/>
          </a:xfrm>
        </p:grpSpPr>
        <p:pic>
          <p:nvPicPr>
            <p:cNvPr id="20" name="Рисунок 198">
              <a:extLst>
                <a:ext uri="{FF2B5EF4-FFF2-40B4-BE49-F238E27FC236}">
                  <a16:creationId xmlns:a16="http://schemas.microsoft.com/office/drawing/2014/main" id="{76E643B7-BB7A-44C7-A8DB-12946C78C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C6BB51D-419A-4F98-8582-8CAC9CE9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007" y="3230594"/>
              <a:ext cx="1081487" cy="108148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9F88C74-4019-4F4D-8E73-CC3CF1235801}"/>
              </a:ext>
            </a:extLst>
          </p:cNvPr>
          <p:cNvGrpSpPr/>
          <p:nvPr/>
        </p:nvGrpSpPr>
        <p:grpSpPr>
          <a:xfrm>
            <a:off x="7215537" y="3075325"/>
            <a:ext cx="1792782" cy="1800000"/>
            <a:chOff x="3691138" y="2896681"/>
            <a:chExt cx="1792782" cy="1800000"/>
          </a:xfrm>
        </p:grpSpPr>
        <p:pic>
          <p:nvPicPr>
            <p:cNvPr id="23" name="Рисунок 198">
              <a:extLst>
                <a:ext uri="{FF2B5EF4-FFF2-40B4-BE49-F238E27FC236}">
                  <a16:creationId xmlns:a16="http://schemas.microsoft.com/office/drawing/2014/main" id="{1F9FDD25-D349-48D4-BADC-B87BA6E57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91138" y="2896681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1DAA880-A499-4E5E-B31B-1CF282DFE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27231" y="3242449"/>
              <a:ext cx="1038225" cy="103822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A9B1F71-B2EF-43FB-93BA-A8B3185F1BF9}"/>
              </a:ext>
            </a:extLst>
          </p:cNvPr>
          <p:cNvGrpSpPr/>
          <p:nvPr/>
        </p:nvGrpSpPr>
        <p:grpSpPr>
          <a:xfrm>
            <a:off x="9431681" y="3075178"/>
            <a:ext cx="1792778" cy="1800000"/>
            <a:chOff x="3379968" y="2658291"/>
            <a:chExt cx="1792778" cy="1800000"/>
          </a:xfrm>
        </p:grpSpPr>
        <p:pic>
          <p:nvPicPr>
            <p:cNvPr id="26" name="Рисунок 198">
              <a:extLst>
                <a:ext uri="{FF2B5EF4-FFF2-40B4-BE49-F238E27FC236}">
                  <a16:creationId xmlns:a16="http://schemas.microsoft.com/office/drawing/2014/main" id="{07C406FA-F881-4CD0-962C-496384E0E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79968" y="2658291"/>
              <a:ext cx="1792778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FB6C029-1C0D-44A9-BC8F-58E7428BD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19779" y="2881437"/>
              <a:ext cx="1236757" cy="12367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B3BBEBD-3818-4F0B-B97B-12765D71AD1D}"/>
              </a:ext>
            </a:extLst>
          </p:cNvPr>
          <p:cNvGrpSpPr/>
          <p:nvPr/>
        </p:nvGrpSpPr>
        <p:grpSpPr>
          <a:xfrm>
            <a:off x="9547529" y="886250"/>
            <a:ext cx="1814555" cy="1799999"/>
            <a:chOff x="3687084" y="2928087"/>
            <a:chExt cx="1332017" cy="1337384"/>
          </a:xfrm>
        </p:grpSpPr>
        <p:pic>
          <p:nvPicPr>
            <p:cNvPr id="29" name="Рисунок 198">
              <a:extLst>
                <a:ext uri="{FF2B5EF4-FFF2-40B4-BE49-F238E27FC236}">
                  <a16:creationId xmlns:a16="http://schemas.microsoft.com/office/drawing/2014/main" id="{97A01DFE-4B87-4104-8B1C-F31FB62A8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7"/>
              <a:ext cx="1332017" cy="133738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CB06D36-011F-41AD-9B23-42AF6A69C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2339" y="3044470"/>
              <a:ext cx="1016144" cy="10161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CD62DC-A050-4FB6-8083-88B3637F1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3"/>
          <a:stretch/>
        </p:blipFill>
        <p:spPr>
          <a:xfrm>
            <a:off x="3829344" y="5649442"/>
            <a:ext cx="2333623" cy="137085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34CE3E-1637-4966-B2E8-53CA1174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806243" cy="74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A5A3C0-30E4-443D-BBF4-86E8F192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7898" y="54756"/>
            <a:ext cx="2547928" cy="259293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" name="Рисунок 5" descr="Изображение выглядит как кролик, Кролики и зайцы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7C70BBE-9793-90FB-A613-43B4DD3CA8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281">
            <a:off x="5948138" y="4407737"/>
            <a:ext cx="2592932" cy="2592932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олик, Кролики и зайцы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7FFADEF-13B2-2042-1A55-4F55AD9B48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281">
            <a:off x="7505183" y="5248897"/>
            <a:ext cx="1689065" cy="1689065"/>
          </a:xfrm>
          <a:prstGeom prst="rect">
            <a:avLst/>
          </a:prstGeom>
        </p:spPr>
      </p:pic>
      <p:pic>
        <p:nvPicPr>
          <p:cNvPr id="15374" name="Picture 153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265" y="3111654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7344 0.571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07343 0.2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26276 0.5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5716 0.261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3.7037E-7 L -0.43529 0.2618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44765 0.574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19</cp:revision>
  <dcterms:created xsi:type="dcterms:W3CDTF">2024-11-13T07:45:46Z</dcterms:created>
  <dcterms:modified xsi:type="dcterms:W3CDTF">2024-11-25T22:08:37Z</dcterms:modified>
</cp:coreProperties>
</file>